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4" r:id="rId4"/>
    <p:sldId id="292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300" r:id="rId13"/>
    <p:sldId id="299" r:id="rId14"/>
    <p:sldId id="302" r:id="rId15"/>
    <p:sldId id="304" r:id="rId16"/>
    <p:sldId id="309" r:id="rId17"/>
    <p:sldId id="305" r:id="rId18"/>
    <p:sldId id="310" r:id="rId19"/>
    <p:sldId id="306" r:id="rId20"/>
    <p:sldId id="311" r:id="rId21"/>
    <p:sldId id="307" r:id="rId22"/>
    <p:sldId id="301" r:id="rId23"/>
    <p:sldId id="303" r:id="rId24"/>
    <p:sldId id="308" r:id="rId25"/>
    <p:sldId id="312" r:id="rId26"/>
    <p:sldId id="313" r:id="rId27"/>
    <p:sldId id="314" r:id="rId28"/>
    <p:sldId id="315" r:id="rId29"/>
    <p:sldId id="316" r:id="rId30"/>
    <p:sldId id="323" r:id="rId31"/>
    <p:sldId id="330" r:id="rId32"/>
    <p:sldId id="329" r:id="rId33"/>
    <p:sldId id="317" r:id="rId34"/>
    <p:sldId id="318" r:id="rId35"/>
    <p:sldId id="320" r:id="rId36"/>
    <p:sldId id="340" r:id="rId37"/>
    <p:sldId id="339" r:id="rId38"/>
    <p:sldId id="322" r:id="rId39"/>
    <p:sldId id="324" r:id="rId40"/>
    <p:sldId id="325" r:id="rId41"/>
    <p:sldId id="326" r:id="rId42"/>
    <p:sldId id="327" r:id="rId43"/>
    <p:sldId id="328" r:id="rId44"/>
    <p:sldId id="333" r:id="rId45"/>
    <p:sldId id="336" r:id="rId46"/>
    <p:sldId id="337" r:id="rId47"/>
    <p:sldId id="332" r:id="rId48"/>
    <p:sldId id="335" r:id="rId49"/>
    <p:sldId id="338" r:id="rId50"/>
    <p:sldId id="29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4E"/>
    <a:srgbClr val="38C3FF"/>
    <a:srgbClr val="00FFF0"/>
    <a:srgbClr val="80F900"/>
    <a:srgbClr val="384BEF"/>
    <a:srgbClr val="1D1D1D"/>
    <a:srgbClr val="9259A3"/>
    <a:srgbClr val="FF5056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/>
    <p:restoredTop sz="90746"/>
  </p:normalViewPr>
  <p:slideViewPr>
    <p:cSldViewPr snapToGrid="0">
      <p:cViewPr>
        <p:scale>
          <a:sx n="111" d="100"/>
          <a:sy n="111" d="100"/>
        </p:scale>
        <p:origin x="6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89E1D-B3FD-E94E-B4E2-FF7F6473CE0F}" type="doc">
      <dgm:prSet loTypeId="urn:microsoft.com/office/officeart/2009/3/layout/SubStepProcess" loCatId="" qsTypeId="urn:microsoft.com/office/officeart/2005/8/quickstyle/simple1" qsCatId="simple" csTypeId="urn:microsoft.com/office/officeart/2005/8/colors/accent0_3" csCatId="mainScheme" phldr="1"/>
      <dgm:spPr/>
    </dgm:pt>
    <dgm:pt modelId="{E9BCD0F6-4CA0-9C4E-A015-4C7DC0775274}">
      <dgm:prSet phldrT="[Text]"/>
      <dgm:spPr/>
      <dgm:t>
        <a:bodyPr/>
        <a:lstStyle/>
        <a:p>
          <a:pPr rtl="0"/>
          <a:r>
            <a:rPr lang="en-US" dirty="0"/>
            <a:t>HTML</a:t>
          </a:r>
        </a:p>
      </dgm:t>
    </dgm:pt>
    <dgm:pt modelId="{C69BD672-D34E-2647-9EBE-01E444C4C7FA}" type="parTrans" cxnId="{302363CB-50C8-6F42-9B06-7A9FB748154B}">
      <dgm:prSet/>
      <dgm:spPr/>
      <dgm:t>
        <a:bodyPr/>
        <a:lstStyle/>
        <a:p>
          <a:endParaRPr lang="en-US"/>
        </a:p>
      </dgm:t>
    </dgm:pt>
    <dgm:pt modelId="{8E302CEC-81C5-8349-8DCE-0E2A1A9B8D68}" type="sibTrans" cxnId="{302363CB-50C8-6F42-9B06-7A9FB748154B}">
      <dgm:prSet/>
      <dgm:spPr/>
      <dgm:t>
        <a:bodyPr/>
        <a:lstStyle/>
        <a:p>
          <a:endParaRPr lang="en-US"/>
        </a:p>
      </dgm:t>
    </dgm:pt>
    <dgm:pt modelId="{96EE725E-EA93-744F-8D68-68706F340B72}">
      <dgm:prSet phldrT="[Text]"/>
      <dgm:spPr/>
      <dgm:t>
        <a:bodyPr/>
        <a:lstStyle/>
        <a:p>
          <a:pPr rtl="0"/>
          <a:r>
            <a:rPr lang="en-US" dirty="0"/>
            <a:t>CSS</a:t>
          </a:r>
        </a:p>
      </dgm:t>
    </dgm:pt>
    <dgm:pt modelId="{E551E46D-39CD-BF46-9E3E-780AE6E64A66}" type="parTrans" cxnId="{F41A4B26-49DA-9247-9B08-2EEBA8B89B3A}">
      <dgm:prSet/>
      <dgm:spPr/>
      <dgm:t>
        <a:bodyPr/>
        <a:lstStyle/>
        <a:p>
          <a:endParaRPr lang="en-US"/>
        </a:p>
      </dgm:t>
    </dgm:pt>
    <dgm:pt modelId="{95C7F0C6-DF62-164B-AD61-DFE7D87BE083}" type="sibTrans" cxnId="{F41A4B26-49DA-9247-9B08-2EEBA8B89B3A}">
      <dgm:prSet/>
      <dgm:spPr/>
      <dgm:t>
        <a:bodyPr/>
        <a:lstStyle/>
        <a:p>
          <a:endParaRPr lang="en-US"/>
        </a:p>
      </dgm:t>
    </dgm:pt>
    <dgm:pt modelId="{7B9F001F-36A8-1D48-96BE-25F601C9C8AA}">
      <dgm:prSet phldrT="[Text]"/>
      <dgm:spPr/>
      <dgm:t>
        <a:bodyPr/>
        <a:lstStyle/>
        <a:p>
          <a:pPr rtl="0"/>
          <a:r>
            <a:rPr lang="en-US" dirty="0"/>
            <a:t>JavaScript</a:t>
          </a:r>
        </a:p>
      </dgm:t>
    </dgm:pt>
    <dgm:pt modelId="{392EF0A4-9C8E-2C41-94D8-8759118396A7}" type="parTrans" cxnId="{5AFDF83F-2CA2-E34D-9007-CB1976FEC88F}">
      <dgm:prSet/>
      <dgm:spPr/>
      <dgm:t>
        <a:bodyPr/>
        <a:lstStyle/>
        <a:p>
          <a:endParaRPr lang="en-US"/>
        </a:p>
      </dgm:t>
    </dgm:pt>
    <dgm:pt modelId="{DD9EAD32-E51D-494A-9584-E1ADA8C3F0F1}" type="sibTrans" cxnId="{5AFDF83F-2CA2-E34D-9007-CB1976FEC88F}">
      <dgm:prSet/>
      <dgm:spPr/>
      <dgm:t>
        <a:bodyPr/>
        <a:lstStyle/>
        <a:p>
          <a:endParaRPr lang="en-US"/>
        </a:p>
      </dgm:t>
    </dgm:pt>
    <dgm:pt modelId="{A99B105F-6B71-AB42-92FD-2EBC397F647B}">
      <dgm:prSet phldrT="[Text]"/>
      <dgm:spPr/>
      <dgm:t>
        <a:bodyPr/>
        <a:lstStyle/>
        <a:p>
          <a:pPr rtl="0"/>
          <a:r>
            <a:rPr lang="en-US" dirty="0"/>
            <a:t>React</a:t>
          </a:r>
        </a:p>
      </dgm:t>
    </dgm:pt>
    <dgm:pt modelId="{7C662909-7B19-5E49-ACE8-1E0F03B77496}" type="parTrans" cxnId="{59235EF6-916E-CD4D-9D0E-48887F910757}">
      <dgm:prSet/>
      <dgm:spPr/>
      <dgm:t>
        <a:bodyPr/>
        <a:lstStyle/>
        <a:p>
          <a:endParaRPr lang="en-US"/>
        </a:p>
      </dgm:t>
    </dgm:pt>
    <dgm:pt modelId="{8BCF4C65-F2CA-734A-B2E5-7E4EE2B4ED1B}" type="sibTrans" cxnId="{59235EF6-916E-CD4D-9D0E-48887F910757}">
      <dgm:prSet/>
      <dgm:spPr/>
      <dgm:t>
        <a:bodyPr/>
        <a:lstStyle/>
        <a:p>
          <a:endParaRPr lang="en-US"/>
        </a:p>
      </dgm:t>
    </dgm:pt>
    <dgm:pt modelId="{41758680-7AF2-F743-9378-C6346BC236EE}">
      <dgm:prSet phldrT="[Text]"/>
      <dgm:spPr/>
      <dgm:t>
        <a:bodyPr/>
        <a:lstStyle/>
        <a:p>
          <a:pPr rtl="0"/>
          <a:r>
            <a:rPr lang="en-US" dirty="0"/>
            <a:t>Node.js</a:t>
          </a:r>
        </a:p>
      </dgm:t>
    </dgm:pt>
    <dgm:pt modelId="{FDFF63D4-2660-3949-97A2-890D6990E676}" type="parTrans" cxnId="{5AAB09B5-C22B-1744-9B26-CCB426B8A7F8}">
      <dgm:prSet/>
      <dgm:spPr/>
      <dgm:t>
        <a:bodyPr/>
        <a:lstStyle/>
        <a:p>
          <a:endParaRPr lang="en-US"/>
        </a:p>
      </dgm:t>
    </dgm:pt>
    <dgm:pt modelId="{F4D9D37A-FF72-764B-AFE4-5C1AF814E2D7}" type="sibTrans" cxnId="{5AAB09B5-C22B-1744-9B26-CCB426B8A7F8}">
      <dgm:prSet/>
      <dgm:spPr/>
      <dgm:t>
        <a:bodyPr/>
        <a:lstStyle/>
        <a:p>
          <a:endParaRPr lang="en-US"/>
        </a:p>
      </dgm:t>
    </dgm:pt>
    <dgm:pt modelId="{28D301AA-6A21-B548-8AB9-77664C18CA20}">
      <dgm:prSet phldrT="[Text]"/>
      <dgm:spPr/>
      <dgm:t>
        <a:bodyPr/>
        <a:lstStyle/>
        <a:p>
          <a:pPr rtl="0"/>
          <a:r>
            <a:rPr lang="en-US" dirty="0"/>
            <a:t>MongoDB</a:t>
          </a:r>
        </a:p>
      </dgm:t>
    </dgm:pt>
    <dgm:pt modelId="{98AA71ED-1DDD-1140-852C-0C4599CB3DC3}" type="parTrans" cxnId="{1C48A794-D2FF-2045-8DA3-DB7407B645D9}">
      <dgm:prSet/>
      <dgm:spPr/>
      <dgm:t>
        <a:bodyPr/>
        <a:lstStyle/>
        <a:p>
          <a:endParaRPr lang="en-US"/>
        </a:p>
      </dgm:t>
    </dgm:pt>
    <dgm:pt modelId="{6DB8783B-B1BB-294E-9EEC-7EE42658B941}" type="sibTrans" cxnId="{1C48A794-D2FF-2045-8DA3-DB7407B645D9}">
      <dgm:prSet/>
      <dgm:spPr/>
      <dgm:t>
        <a:bodyPr/>
        <a:lstStyle/>
        <a:p>
          <a:endParaRPr lang="en-US"/>
        </a:p>
      </dgm:t>
    </dgm:pt>
    <dgm:pt modelId="{636F50CA-A762-504E-B8EC-CF2963A78DA6}" type="pres">
      <dgm:prSet presAssocID="{57989E1D-B3FD-E94E-B4E2-FF7F6473CE0F}" presName="Name0" presStyleCnt="0">
        <dgm:presLayoutVars>
          <dgm:chMax val="7"/>
          <dgm:dir/>
          <dgm:animOne val="branch"/>
        </dgm:presLayoutVars>
      </dgm:prSet>
      <dgm:spPr/>
    </dgm:pt>
    <dgm:pt modelId="{A2ADCAB4-AD88-0C40-80D6-9D64C919AF17}" type="pres">
      <dgm:prSet presAssocID="{E9BCD0F6-4CA0-9C4E-A015-4C7DC0775274}" presName="parTx1" presStyleLbl="node1" presStyleIdx="0" presStyleCnt="6"/>
      <dgm:spPr/>
    </dgm:pt>
    <dgm:pt modelId="{3145698E-980E-6249-B6B7-A3C8CED5A259}" type="pres">
      <dgm:prSet presAssocID="{96EE725E-EA93-744F-8D68-68706F340B72}" presName="parTx2" presStyleLbl="node1" presStyleIdx="1" presStyleCnt="6"/>
      <dgm:spPr/>
    </dgm:pt>
    <dgm:pt modelId="{43FF3C92-702F-664B-B441-742C6C2BA657}" type="pres">
      <dgm:prSet presAssocID="{7B9F001F-36A8-1D48-96BE-25F601C9C8AA}" presName="parTx3" presStyleLbl="node1" presStyleIdx="2" presStyleCnt="6"/>
      <dgm:spPr/>
    </dgm:pt>
    <dgm:pt modelId="{CC44864A-A831-6E45-9CC5-1A226A8B7AA7}" type="pres">
      <dgm:prSet presAssocID="{A99B105F-6B71-AB42-92FD-2EBC397F647B}" presName="parTx4" presStyleLbl="node1" presStyleIdx="3" presStyleCnt="6"/>
      <dgm:spPr/>
    </dgm:pt>
    <dgm:pt modelId="{F07FA24B-C360-5C46-B2D2-E02491D925E4}" type="pres">
      <dgm:prSet presAssocID="{41758680-7AF2-F743-9378-C6346BC236EE}" presName="parTx5" presStyleLbl="node1" presStyleIdx="4" presStyleCnt="6"/>
      <dgm:spPr/>
    </dgm:pt>
    <dgm:pt modelId="{B149DFA9-4F19-C244-A8CA-4C73135E6173}" type="pres">
      <dgm:prSet presAssocID="{28D301AA-6A21-B548-8AB9-77664C18CA20}" presName="parTx6" presStyleLbl="node1" presStyleIdx="5" presStyleCnt="6"/>
      <dgm:spPr/>
    </dgm:pt>
  </dgm:ptLst>
  <dgm:cxnLst>
    <dgm:cxn modelId="{F41A4B26-49DA-9247-9B08-2EEBA8B89B3A}" srcId="{57989E1D-B3FD-E94E-B4E2-FF7F6473CE0F}" destId="{96EE725E-EA93-744F-8D68-68706F340B72}" srcOrd="1" destOrd="0" parTransId="{E551E46D-39CD-BF46-9E3E-780AE6E64A66}" sibTransId="{95C7F0C6-DF62-164B-AD61-DFE7D87BE083}"/>
    <dgm:cxn modelId="{5AFDF83F-2CA2-E34D-9007-CB1976FEC88F}" srcId="{57989E1D-B3FD-E94E-B4E2-FF7F6473CE0F}" destId="{7B9F001F-36A8-1D48-96BE-25F601C9C8AA}" srcOrd="2" destOrd="0" parTransId="{392EF0A4-9C8E-2C41-94D8-8759118396A7}" sibTransId="{DD9EAD32-E51D-494A-9584-E1ADA8C3F0F1}"/>
    <dgm:cxn modelId="{FD0EDC47-E9FE-8D4C-9674-DDD1F3B4746B}" type="presOf" srcId="{96EE725E-EA93-744F-8D68-68706F340B72}" destId="{3145698E-980E-6249-B6B7-A3C8CED5A259}" srcOrd="0" destOrd="0" presId="urn:microsoft.com/office/officeart/2009/3/layout/SubStepProcess"/>
    <dgm:cxn modelId="{8A813C6B-808C-9A4E-8813-6428EA41A05B}" type="presOf" srcId="{A99B105F-6B71-AB42-92FD-2EBC397F647B}" destId="{CC44864A-A831-6E45-9CC5-1A226A8B7AA7}" srcOrd="0" destOrd="0" presId="urn:microsoft.com/office/officeart/2009/3/layout/SubStepProcess"/>
    <dgm:cxn modelId="{1C48A794-D2FF-2045-8DA3-DB7407B645D9}" srcId="{57989E1D-B3FD-E94E-B4E2-FF7F6473CE0F}" destId="{28D301AA-6A21-B548-8AB9-77664C18CA20}" srcOrd="5" destOrd="0" parTransId="{98AA71ED-1DDD-1140-852C-0C4599CB3DC3}" sibTransId="{6DB8783B-B1BB-294E-9EEC-7EE42658B941}"/>
    <dgm:cxn modelId="{97121798-0270-1348-8186-0B0F4DF696F8}" type="presOf" srcId="{E9BCD0F6-4CA0-9C4E-A015-4C7DC0775274}" destId="{A2ADCAB4-AD88-0C40-80D6-9D64C919AF17}" srcOrd="0" destOrd="0" presId="urn:microsoft.com/office/officeart/2009/3/layout/SubStepProcess"/>
    <dgm:cxn modelId="{B2FAD99E-4CAB-5C4C-852E-36D29D38AF8D}" type="presOf" srcId="{7B9F001F-36A8-1D48-96BE-25F601C9C8AA}" destId="{43FF3C92-702F-664B-B441-742C6C2BA657}" srcOrd="0" destOrd="0" presId="urn:microsoft.com/office/officeart/2009/3/layout/SubStepProcess"/>
    <dgm:cxn modelId="{5AAB09B5-C22B-1744-9B26-CCB426B8A7F8}" srcId="{57989E1D-B3FD-E94E-B4E2-FF7F6473CE0F}" destId="{41758680-7AF2-F743-9378-C6346BC236EE}" srcOrd="4" destOrd="0" parTransId="{FDFF63D4-2660-3949-97A2-890D6990E676}" sibTransId="{F4D9D37A-FF72-764B-AFE4-5C1AF814E2D7}"/>
    <dgm:cxn modelId="{E69696BF-6B2D-214F-823E-C9FB55D1696B}" type="presOf" srcId="{57989E1D-B3FD-E94E-B4E2-FF7F6473CE0F}" destId="{636F50CA-A762-504E-B8EC-CF2963A78DA6}" srcOrd="0" destOrd="0" presId="urn:microsoft.com/office/officeart/2009/3/layout/SubStepProcess"/>
    <dgm:cxn modelId="{302363CB-50C8-6F42-9B06-7A9FB748154B}" srcId="{57989E1D-B3FD-E94E-B4E2-FF7F6473CE0F}" destId="{E9BCD0F6-4CA0-9C4E-A015-4C7DC0775274}" srcOrd="0" destOrd="0" parTransId="{C69BD672-D34E-2647-9EBE-01E444C4C7FA}" sibTransId="{8E302CEC-81C5-8349-8DCE-0E2A1A9B8D68}"/>
    <dgm:cxn modelId="{F492EDDF-7F10-6C4B-958A-452E11983BF3}" type="presOf" srcId="{41758680-7AF2-F743-9378-C6346BC236EE}" destId="{F07FA24B-C360-5C46-B2D2-E02491D925E4}" srcOrd="0" destOrd="0" presId="urn:microsoft.com/office/officeart/2009/3/layout/SubStepProcess"/>
    <dgm:cxn modelId="{80969AE9-C183-2044-A725-44177D023A66}" type="presOf" srcId="{28D301AA-6A21-B548-8AB9-77664C18CA20}" destId="{B149DFA9-4F19-C244-A8CA-4C73135E6173}" srcOrd="0" destOrd="0" presId="urn:microsoft.com/office/officeart/2009/3/layout/SubStepProcess"/>
    <dgm:cxn modelId="{59235EF6-916E-CD4D-9D0E-48887F910757}" srcId="{57989E1D-B3FD-E94E-B4E2-FF7F6473CE0F}" destId="{A99B105F-6B71-AB42-92FD-2EBC397F647B}" srcOrd="3" destOrd="0" parTransId="{7C662909-7B19-5E49-ACE8-1E0F03B77496}" sibTransId="{8BCF4C65-F2CA-734A-B2E5-7E4EE2B4ED1B}"/>
    <dgm:cxn modelId="{745A3756-EE36-1E49-8A88-AE17938246B4}" type="presParOf" srcId="{636F50CA-A762-504E-B8EC-CF2963A78DA6}" destId="{A2ADCAB4-AD88-0C40-80D6-9D64C919AF17}" srcOrd="0" destOrd="0" presId="urn:microsoft.com/office/officeart/2009/3/layout/SubStepProcess"/>
    <dgm:cxn modelId="{C2E36250-8940-8844-9F61-4F7F50411A46}" type="presParOf" srcId="{636F50CA-A762-504E-B8EC-CF2963A78DA6}" destId="{3145698E-980E-6249-B6B7-A3C8CED5A259}" srcOrd="1" destOrd="0" presId="urn:microsoft.com/office/officeart/2009/3/layout/SubStepProcess"/>
    <dgm:cxn modelId="{95EABF0A-1B11-8F40-877E-BB2EEE99A44E}" type="presParOf" srcId="{636F50CA-A762-504E-B8EC-CF2963A78DA6}" destId="{43FF3C92-702F-664B-B441-742C6C2BA657}" srcOrd="2" destOrd="0" presId="urn:microsoft.com/office/officeart/2009/3/layout/SubStepProcess"/>
    <dgm:cxn modelId="{65548FED-8C19-3949-8C45-F6716A80A8E3}" type="presParOf" srcId="{636F50CA-A762-504E-B8EC-CF2963A78DA6}" destId="{CC44864A-A831-6E45-9CC5-1A226A8B7AA7}" srcOrd="3" destOrd="0" presId="urn:microsoft.com/office/officeart/2009/3/layout/SubStepProcess"/>
    <dgm:cxn modelId="{1826CEBA-D8BD-9A49-86EE-40F9CBA8DA26}" type="presParOf" srcId="{636F50CA-A762-504E-B8EC-CF2963A78DA6}" destId="{F07FA24B-C360-5C46-B2D2-E02491D925E4}" srcOrd="4" destOrd="0" presId="urn:microsoft.com/office/officeart/2009/3/layout/SubStepProcess"/>
    <dgm:cxn modelId="{FB7249BE-0DBE-1849-A280-5D22BC0BDB19}" type="presParOf" srcId="{636F50CA-A762-504E-B8EC-CF2963A78DA6}" destId="{B149DFA9-4F19-C244-A8CA-4C73135E6173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9C731-82F5-9843-A66A-5F789A6443B6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A62BD4-A824-E143-9257-D733097F86BA}">
      <dgm:prSet phldrT="[Text]"/>
      <dgm:spPr/>
      <dgm:t>
        <a:bodyPr/>
        <a:lstStyle/>
        <a:p>
          <a:pPr rtl="0"/>
          <a:r>
            <a:rPr lang="en-US" dirty="0">
              <a:latin typeface="Poppins" pitchFamily="2" charset="77"/>
              <a:cs typeface="Poppins" pitchFamily="2" charset="77"/>
            </a:rPr>
            <a:t>&lt;html&gt;</a:t>
          </a:r>
        </a:p>
      </dgm:t>
    </dgm:pt>
    <dgm:pt modelId="{4715D1B6-E090-D14B-A757-A7CCA474FAD6}" type="parTrans" cxnId="{9C06DFC5-FFC0-784F-A3B4-2F98637EBFDA}">
      <dgm:prSet/>
      <dgm:spPr/>
      <dgm:t>
        <a:bodyPr/>
        <a:lstStyle/>
        <a:p>
          <a:endParaRPr lang="en-US"/>
        </a:p>
      </dgm:t>
    </dgm:pt>
    <dgm:pt modelId="{2010F225-DA21-F444-AADB-F26C2FA21F26}" type="sibTrans" cxnId="{9C06DFC5-FFC0-784F-A3B4-2F98637EBFDA}">
      <dgm:prSet/>
      <dgm:spPr/>
      <dgm:t>
        <a:bodyPr/>
        <a:lstStyle/>
        <a:p>
          <a:endParaRPr lang="en-US"/>
        </a:p>
      </dgm:t>
    </dgm:pt>
    <dgm:pt modelId="{ADE2B49A-7CBA-1B44-911D-CB97AE9340D2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&lt;head&gt;</a:t>
          </a:r>
        </a:p>
      </dgm:t>
    </dgm:pt>
    <dgm:pt modelId="{75779159-7A04-2C4F-BC55-C923EDA8BEA9}" type="parTrans" cxnId="{FF054D8B-485F-4A4B-8A37-FE34CC5F0807}">
      <dgm:prSet/>
      <dgm:spPr/>
      <dgm:t>
        <a:bodyPr/>
        <a:lstStyle/>
        <a:p>
          <a:endParaRPr lang="en-US"/>
        </a:p>
      </dgm:t>
    </dgm:pt>
    <dgm:pt modelId="{274F2BAF-4798-344B-8F03-3DAD78097CF6}" type="sibTrans" cxnId="{FF054D8B-485F-4A4B-8A37-FE34CC5F0807}">
      <dgm:prSet/>
      <dgm:spPr/>
      <dgm:t>
        <a:bodyPr/>
        <a:lstStyle/>
        <a:p>
          <a:endParaRPr lang="en-US"/>
        </a:p>
      </dgm:t>
    </dgm:pt>
    <dgm:pt modelId="{8D56FC78-D815-A34A-BB6D-7D0429E7764E}">
      <dgm:prSet phldrT="[Text]"/>
      <dgm:spPr/>
      <dgm:t>
        <a:bodyPr/>
        <a:lstStyle/>
        <a:p>
          <a:r>
            <a:rPr lang="en-US">
              <a:latin typeface="Poppins" pitchFamily="2" charset="77"/>
              <a:cs typeface="Poppins" pitchFamily="2" charset="77"/>
            </a:rPr>
            <a:t>&lt;script&gt;</a:t>
          </a:r>
          <a:endParaRPr lang="en-US" dirty="0">
            <a:latin typeface="Poppins" pitchFamily="2" charset="77"/>
            <a:cs typeface="Poppins" pitchFamily="2" charset="77"/>
          </a:endParaRPr>
        </a:p>
      </dgm:t>
    </dgm:pt>
    <dgm:pt modelId="{3000D368-9C85-E541-AF7C-7B69B0AF8D25}" type="parTrans" cxnId="{C201664E-D5F4-CB46-A5BA-587DF95B5E9E}">
      <dgm:prSet/>
      <dgm:spPr/>
      <dgm:t>
        <a:bodyPr/>
        <a:lstStyle/>
        <a:p>
          <a:endParaRPr lang="en-US"/>
        </a:p>
      </dgm:t>
    </dgm:pt>
    <dgm:pt modelId="{3F9D9435-FE75-AE46-B8ED-195C259A08D9}" type="sibTrans" cxnId="{C201664E-D5F4-CB46-A5BA-587DF95B5E9E}">
      <dgm:prSet/>
      <dgm:spPr/>
      <dgm:t>
        <a:bodyPr/>
        <a:lstStyle/>
        <a:p>
          <a:endParaRPr lang="en-US"/>
        </a:p>
      </dgm:t>
    </dgm:pt>
    <dgm:pt modelId="{5B395429-E8BB-1646-BAB6-081C56618A59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&lt;body&gt;</a:t>
          </a:r>
        </a:p>
      </dgm:t>
    </dgm:pt>
    <dgm:pt modelId="{98EA0FD9-0E4E-7B47-BB1A-B7426251B8BC}" type="parTrans" cxnId="{286FAFF0-E6F9-6F47-9DED-45F965DC2615}">
      <dgm:prSet/>
      <dgm:spPr/>
      <dgm:t>
        <a:bodyPr/>
        <a:lstStyle/>
        <a:p>
          <a:endParaRPr lang="en-US"/>
        </a:p>
      </dgm:t>
    </dgm:pt>
    <dgm:pt modelId="{EB325644-B16B-AF44-BB43-F7FB60824FEB}" type="sibTrans" cxnId="{286FAFF0-E6F9-6F47-9DED-45F965DC2615}">
      <dgm:prSet/>
      <dgm:spPr/>
      <dgm:t>
        <a:bodyPr/>
        <a:lstStyle/>
        <a:p>
          <a:endParaRPr lang="en-US"/>
        </a:p>
      </dgm:t>
    </dgm:pt>
    <dgm:pt modelId="{FCA8A1D9-492B-2140-A75B-2E8CF09632ED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Page Metadata</a:t>
          </a:r>
        </a:p>
      </dgm:t>
    </dgm:pt>
    <dgm:pt modelId="{74E404A3-27BA-CA44-A433-10F79A30F1C6}" type="parTrans" cxnId="{9EB246F4-6EDC-DD47-8E26-4C7B98781BB4}">
      <dgm:prSet/>
      <dgm:spPr/>
      <dgm:t>
        <a:bodyPr/>
        <a:lstStyle/>
        <a:p>
          <a:endParaRPr lang="en-US"/>
        </a:p>
      </dgm:t>
    </dgm:pt>
    <dgm:pt modelId="{C0F53157-7EE8-6D42-B332-5117FBDB6702}" type="sibTrans" cxnId="{9EB246F4-6EDC-DD47-8E26-4C7B98781BB4}">
      <dgm:prSet/>
      <dgm:spPr/>
      <dgm:t>
        <a:bodyPr/>
        <a:lstStyle/>
        <a:p>
          <a:endParaRPr lang="en-US"/>
        </a:p>
      </dgm:t>
    </dgm:pt>
    <dgm:pt modelId="{22CD1A5D-A5B5-DF44-884D-ABA3D55F57D3}">
      <dgm:prSet phldrT="[Text]"/>
      <dgm:spPr/>
      <dgm:t>
        <a:bodyPr/>
        <a:lstStyle/>
        <a:p>
          <a:pPr rtl="0"/>
          <a:r>
            <a:rPr lang="en-US" dirty="0">
              <a:latin typeface="Poppins" pitchFamily="2" charset="77"/>
              <a:cs typeface="Poppins" pitchFamily="2" charset="77"/>
            </a:rPr>
            <a:t>!DOCTYPE html</a:t>
          </a:r>
        </a:p>
      </dgm:t>
    </dgm:pt>
    <dgm:pt modelId="{4A0903C6-E8BF-0D4D-A74E-B0747413BF4B}" type="parTrans" cxnId="{312FAC80-1F74-4442-A301-1DA48A30C90E}">
      <dgm:prSet/>
      <dgm:spPr/>
      <dgm:t>
        <a:bodyPr/>
        <a:lstStyle/>
        <a:p>
          <a:endParaRPr lang="en-US"/>
        </a:p>
      </dgm:t>
    </dgm:pt>
    <dgm:pt modelId="{9BDE713A-478A-D640-A445-56F89EB61930}" type="sibTrans" cxnId="{312FAC80-1F74-4442-A301-1DA48A30C90E}">
      <dgm:prSet/>
      <dgm:spPr/>
      <dgm:t>
        <a:bodyPr/>
        <a:lstStyle/>
        <a:p>
          <a:endParaRPr lang="en-US"/>
        </a:p>
      </dgm:t>
    </dgm:pt>
    <dgm:pt modelId="{5F4832A2-2FE8-1641-9288-91FF1A1999BB}" type="asst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&lt;style&gt; or &lt;link&gt;</a:t>
          </a:r>
        </a:p>
      </dgm:t>
    </dgm:pt>
    <dgm:pt modelId="{19CDFD0C-4C7B-6B45-B7AC-D6A0198720C1}" type="parTrans" cxnId="{31828312-860F-E74B-81AB-CCD0339E77F8}">
      <dgm:prSet/>
      <dgm:spPr/>
      <dgm:t>
        <a:bodyPr/>
        <a:lstStyle/>
        <a:p>
          <a:endParaRPr lang="en-US"/>
        </a:p>
      </dgm:t>
    </dgm:pt>
    <dgm:pt modelId="{1512974A-DF76-614E-A8A8-BF6F24C72A0B}" type="sibTrans" cxnId="{31828312-860F-E74B-81AB-CCD0339E77F8}">
      <dgm:prSet/>
      <dgm:spPr/>
      <dgm:t>
        <a:bodyPr/>
        <a:lstStyle/>
        <a:p>
          <a:endParaRPr lang="en-US"/>
        </a:p>
      </dgm:t>
    </dgm:pt>
    <dgm:pt modelId="{69D65366-086D-2745-8A80-34CE051482F0}">
      <dgm:prSet phldrT="[Text]"/>
      <dgm:spPr/>
      <dgm:t>
        <a:bodyPr/>
        <a:lstStyle/>
        <a:p>
          <a:r>
            <a:rPr lang="en-US" dirty="0">
              <a:latin typeface="Poppins" pitchFamily="2" charset="77"/>
              <a:cs typeface="Poppins" pitchFamily="2" charset="77"/>
            </a:rPr>
            <a:t>HTML for Page Content</a:t>
          </a:r>
        </a:p>
      </dgm:t>
    </dgm:pt>
    <dgm:pt modelId="{D8F9039B-ECA5-CB4E-8DEF-D69EBCEC0B5D}" type="sibTrans" cxnId="{60F89C25-BB6F-114D-B0A2-F009B2630AA5}">
      <dgm:prSet/>
      <dgm:spPr/>
      <dgm:t>
        <a:bodyPr/>
        <a:lstStyle/>
        <a:p>
          <a:endParaRPr lang="en-US"/>
        </a:p>
      </dgm:t>
    </dgm:pt>
    <dgm:pt modelId="{13A52735-C563-2549-B920-D9163694C80F}" type="parTrans" cxnId="{60F89C25-BB6F-114D-B0A2-F009B2630AA5}">
      <dgm:prSet/>
      <dgm:spPr/>
      <dgm:t>
        <a:bodyPr/>
        <a:lstStyle/>
        <a:p>
          <a:endParaRPr lang="en-US"/>
        </a:p>
      </dgm:t>
    </dgm:pt>
    <dgm:pt modelId="{7B72B04F-CB34-0E40-92CE-8C7091ABFECF}" type="pres">
      <dgm:prSet presAssocID="{6A09C731-82F5-9843-A66A-5F789A6443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267F4E-8AB3-DE4C-9778-95F57B44EBE5}" type="pres">
      <dgm:prSet presAssocID="{22CD1A5D-A5B5-DF44-884D-ABA3D55F57D3}" presName="hierRoot1" presStyleCnt="0">
        <dgm:presLayoutVars>
          <dgm:hierBranch val="init"/>
        </dgm:presLayoutVars>
      </dgm:prSet>
      <dgm:spPr/>
    </dgm:pt>
    <dgm:pt modelId="{DAFB3CC5-78BD-0C44-8E93-A3F79FF847DD}" type="pres">
      <dgm:prSet presAssocID="{22CD1A5D-A5B5-DF44-884D-ABA3D55F57D3}" presName="rootComposite1" presStyleCnt="0"/>
      <dgm:spPr/>
    </dgm:pt>
    <dgm:pt modelId="{D6B6B07F-2110-A940-A45C-9F1F757BDEE6}" type="pres">
      <dgm:prSet presAssocID="{22CD1A5D-A5B5-DF44-884D-ABA3D55F57D3}" presName="rootText1" presStyleLbl="node0" presStyleIdx="0" presStyleCnt="2">
        <dgm:presLayoutVars>
          <dgm:chPref val="3"/>
        </dgm:presLayoutVars>
      </dgm:prSet>
      <dgm:spPr/>
    </dgm:pt>
    <dgm:pt modelId="{6B6944DE-24E3-0147-825D-CFE3DA745468}" type="pres">
      <dgm:prSet presAssocID="{22CD1A5D-A5B5-DF44-884D-ABA3D55F57D3}" presName="rootConnector1" presStyleLbl="node1" presStyleIdx="0" presStyleCnt="0"/>
      <dgm:spPr/>
    </dgm:pt>
    <dgm:pt modelId="{8D71FD65-FBB9-6F49-9C46-FF5CA8567466}" type="pres">
      <dgm:prSet presAssocID="{22CD1A5D-A5B5-DF44-884D-ABA3D55F57D3}" presName="hierChild2" presStyleCnt="0"/>
      <dgm:spPr/>
    </dgm:pt>
    <dgm:pt modelId="{4B690CFE-415F-3B42-877B-B72186E100C6}" type="pres">
      <dgm:prSet presAssocID="{22CD1A5D-A5B5-DF44-884D-ABA3D55F57D3}" presName="hierChild3" presStyleCnt="0"/>
      <dgm:spPr/>
    </dgm:pt>
    <dgm:pt modelId="{7962CF5C-90B3-2C4E-8422-DC81EDF5CE40}" type="pres">
      <dgm:prSet presAssocID="{C1A62BD4-A824-E143-9257-D733097F86BA}" presName="hierRoot1" presStyleCnt="0">
        <dgm:presLayoutVars>
          <dgm:hierBranch val="init"/>
        </dgm:presLayoutVars>
      </dgm:prSet>
      <dgm:spPr/>
    </dgm:pt>
    <dgm:pt modelId="{E77EF157-B9F1-5542-9A90-8A52AA8F74BD}" type="pres">
      <dgm:prSet presAssocID="{C1A62BD4-A824-E143-9257-D733097F86BA}" presName="rootComposite1" presStyleCnt="0"/>
      <dgm:spPr/>
    </dgm:pt>
    <dgm:pt modelId="{DCA12F04-5638-4042-B064-6A18ABF1267D}" type="pres">
      <dgm:prSet presAssocID="{C1A62BD4-A824-E143-9257-D733097F86BA}" presName="rootText1" presStyleLbl="node0" presStyleIdx="1" presStyleCnt="2" custLinFactNeighborX="-1901" custLinFactNeighborY="-5002">
        <dgm:presLayoutVars>
          <dgm:chPref val="3"/>
        </dgm:presLayoutVars>
      </dgm:prSet>
      <dgm:spPr/>
    </dgm:pt>
    <dgm:pt modelId="{2D641C5A-012C-C743-9311-0F55B1BAC841}" type="pres">
      <dgm:prSet presAssocID="{C1A62BD4-A824-E143-9257-D733097F86BA}" presName="rootConnector1" presStyleLbl="node1" presStyleIdx="0" presStyleCnt="0"/>
      <dgm:spPr/>
    </dgm:pt>
    <dgm:pt modelId="{8626B216-064C-534E-8B3B-D3F6B717DB33}" type="pres">
      <dgm:prSet presAssocID="{C1A62BD4-A824-E143-9257-D733097F86BA}" presName="hierChild2" presStyleCnt="0"/>
      <dgm:spPr/>
    </dgm:pt>
    <dgm:pt modelId="{99125068-8DED-7847-A312-221ED0AB8AFC}" type="pres">
      <dgm:prSet presAssocID="{C1A62BD4-A824-E143-9257-D733097F86BA}" presName="hierChild3" presStyleCnt="0"/>
      <dgm:spPr/>
    </dgm:pt>
    <dgm:pt modelId="{0FF2C4E3-30D4-E642-A1BC-560449CEB468}" type="pres">
      <dgm:prSet presAssocID="{75779159-7A04-2C4F-BC55-C923EDA8BEA9}" presName="Name111" presStyleLbl="parChTrans1D2" presStyleIdx="0" presStyleCnt="2"/>
      <dgm:spPr/>
    </dgm:pt>
    <dgm:pt modelId="{A55B4901-D6A3-5143-B614-A47EFBBE5643}" type="pres">
      <dgm:prSet presAssocID="{ADE2B49A-7CBA-1B44-911D-CB97AE9340D2}" presName="hierRoot3" presStyleCnt="0">
        <dgm:presLayoutVars>
          <dgm:hierBranch val="init"/>
        </dgm:presLayoutVars>
      </dgm:prSet>
      <dgm:spPr/>
    </dgm:pt>
    <dgm:pt modelId="{E8203A00-6E86-094D-89FF-8CBFC2A9C4C5}" type="pres">
      <dgm:prSet presAssocID="{ADE2B49A-7CBA-1B44-911D-CB97AE9340D2}" presName="rootComposite3" presStyleCnt="0"/>
      <dgm:spPr/>
    </dgm:pt>
    <dgm:pt modelId="{9F8F0B44-110B-DB47-B7F0-73E092EA7307}" type="pres">
      <dgm:prSet presAssocID="{ADE2B49A-7CBA-1B44-911D-CB97AE9340D2}" presName="rootText3" presStyleLbl="asst1" presStyleIdx="0" presStyleCnt="4">
        <dgm:presLayoutVars>
          <dgm:chPref val="3"/>
        </dgm:presLayoutVars>
      </dgm:prSet>
      <dgm:spPr/>
    </dgm:pt>
    <dgm:pt modelId="{8E553B9A-9F6A-E24E-893E-9D50AD417CDC}" type="pres">
      <dgm:prSet presAssocID="{ADE2B49A-7CBA-1B44-911D-CB97AE9340D2}" presName="rootConnector3" presStyleLbl="asst1" presStyleIdx="0" presStyleCnt="4"/>
      <dgm:spPr/>
    </dgm:pt>
    <dgm:pt modelId="{F7E63056-4767-2946-A9CB-4B8C05279780}" type="pres">
      <dgm:prSet presAssocID="{ADE2B49A-7CBA-1B44-911D-CB97AE9340D2}" presName="hierChild6" presStyleCnt="0"/>
      <dgm:spPr/>
    </dgm:pt>
    <dgm:pt modelId="{12FDAF68-3601-AB49-92DA-7C60E9C921A4}" type="pres">
      <dgm:prSet presAssocID="{ADE2B49A-7CBA-1B44-911D-CB97AE9340D2}" presName="hierChild7" presStyleCnt="0"/>
      <dgm:spPr/>
    </dgm:pt>
    <dgm:pt modelId="{ABDA189E-E398-4842-89A8-F35E9F48AD30}" type="pres">
      <dgm:prSet presAssocID="{74E404A3-27BA-CA44-A433-10F79A30F1C6}" presName="Name111" presStyleLbl="parChTrans1D3" presStyleIdx="0" presStyleCnt="4"/>
      <dgm:spPr/>
    </dgm:pt>
    <dgm:pt modelId="{138B460A-F2FD-6645-8B95-42F0109FB85D}" type="pres">
      <dgm:prSet presAssocID="{FCA8A1D9-492B-2140-A75B-2E8CF09632ED}" presName="hierRoot3" presStyleCnt="0">
        <dgm:presLayoutVars>
          <dgm:hierBranch val="init"/>
        </dgm:presLayoutVars>
      </dgm:prSet>
      <dgm:spPr/>
    </dgm:pt>
    <dgm:pt modelId="{8AD5D219-B507-3644-9E62-E9FE77F4A2B4}" type="pres">
      <dgm:prSet presAssocID="{FCA8A1D9-492B-2140-A75B-2E8CF09632ED}" presName="rootComposite3" presStyleCnt="0"/>
      <dgm:spPr/>
    </dgm:pt>
    <dgm:pt modelId="{4D3A9434-E999-CC46-B9CF-972D2AAE9332}" type="pres">
      <dgm:prSet presAssocID="{FCA8A1D9-492B-2140-A75B-2E8CF09632ED}" presName="rootText3" presStyleLbl="asst1" presStyleIdx="1" presStyleCnt="4">
        <dgm:presLayoutVars>
          <dgm:chPref val="3"/>
        </dgm:presLayoutVars>
      </dgm:prSet>
      <dgm:spPr/>
    </dgm:pt>
    <dgm:pt modelId="{0ED23AC4-7852-F947-AD0C-26CB617C5BDA}" type="pres">
      <dgm:prSet presAssocID="{FCA8A1D9-492B-2140-A75B-2E8CF09632ED}" presName="rootConnector3" presStyleLbl="asst1" presStyleIdx="1" presStyleCnt="4"/>
      <dgm:spPr/>
    </dgm:pt>
    <dgm:pt modelId="{C3C7EF42-9962-674F-AB56-439F54DDFDBA}" type="pres">
      <dgm:prSet presAssocID="{FCA8A1D9-492B-2140-A75B-2E8CF09632ED}" presName="hierChild6" presStyleCnt="0"/>
      <dgm:spPr/>
    </dgm:pt>
    <dgm:pt modelId="{789B0DB5-0016-5349-B2A8-E09792B53442}" type="pres">
      <dgm:prSet presAssocID="{FCA8A1D9-492B-2140-A75B-2E8CF09632ED}" presName="hierChild7" presStyleCnt="0"/>
      <dgm:spPr/>
    </dgm:pt>
    <dgm:pt modelId="{88CB9F18-6EAF-7C4F-9368-BA71A736BADA}" type="pres">
      <dgm:prSet presAssocID="{19CDFD0C-4C7B-6B45-B7AC-D6A0198720C1}" presName="Name111" presStyleLbl="parChTrans1D3" presStyleIdx="1" presStyleCnt="4"/>
      <dgm:spPr/>
    </dgm:pt>
    <dgm:pt modelId="{9647389D-E572-BD4D-8F9D-88C10CFE94C6}" type="pres">
      <dgm:prSet presAssocID="{5F4832A2-2FE8-1641-9288-91FF1A1999BB}" presName="hierRoot3" presStyleCnt="0">
        <dgm:presLayoutVars>
          <dgm:hierBranch val="init"/>
        </dgm:presLayoutVars>
      </dgm:prSet>
      <dgm:spPr/>
    </dgm:pt>
    <dgm:pt modelId="{32FDCD3D-536A-A34C-B96E-DC1E0A4C745B}" type="pres">
      <dgm:prSet presAssocID="{5F4832A2-2FE8-1641-9288-91FF1A1999BB}" presName="rootComposite3" presStyleCnt="0"/>
      <dgm:spPr/>
    </dgm:pt>
    <dgm:pt modelId="{B450683C-FCDE-1845-B517-7D0B1B9B1277}" type="pres">
      <dgm:prSet presAssocID="{5F4832A2-2FE8-1641-9288-91FF1A1999BB}" presName="rootText3" presStyleLbl="asst1" presStyleIdx="2" presStyleCnt="4">
        <dgm:presLayoutVars>
          <dgm:chPref val="3"/>
        </dgm:presLayoutVars>
      </dgm:prSet>
      <dgm:spPr/>
    </dgm:pt>
    <dgm:pt modelId="{CC38DE06-7BFB-A94E-8730-07B838C0B2C4}" type="pres">
      <dgm:prSet presAssocID="{5F4832A2-2FE8-1641-9288-91FF1A1999BB}" presName="rootConnector3" presStyleLbl="asst1" presStyleIdx="2" presStyleCnt="4"/>
      <dgm:spPr/>
    </dgm:pt>
    <dgm:pt modelId="{7C2C1EEF-E670-4B43-B038-5B7C42689BD4}" type="pres">
      <dgm:prSet presAssocID="{5F4832A2-2FE8-1641-9288-91FF1A1999BB}" presName="hierChild6" presStyleCnt="0"/>
      <dgm:spPr/>
    </dgm:pt>
    <dgm:pt modelId="{30446D8A-4E4C-4049-AD89-4BF03DD05762}" type="pres">
      <dgm:prSet presAssocID="{5F4832A2-2FE8-1641-9288-91FF1A1999BB}" presName="hierChild7" presStyleCnt="0"/>
      <dgm:spPr/>
    </dgm:pt>
    <dgm:pt modelId="{1FA1B1D7-E3DE-9449-84A1-ECC8FCBDD23C}" type="pres">
      <dgm:prSet presAssocID="{98EA0FD9-0E4E-7B47-BB1A-B7426251B8BC}" presName="Name111" presStyleLbl="parChTrans1D2" presStyleIdx="1" presStyleCnt="2"/>
      <dgm:spPr/>
    </dgm:pt>
    <dgm:pt modelId="{AFD42C3E-ACA1-6644-BCC0-C6A5270011F2}" type="pres">
      <dgm:prSet presAssocID="{5B395429-E8BB-1646-BAB6-081C56618A59}" presName="hierRoot3" presStyleCnt="0">
        <dgm:presLayoutVars>
          <dgm:hierBranch val="init"/>
        </dgm:presLayoutVars>
      </dgm:prSet>
      <dgm:spPr/>
    </dgm:pt>
    <dgm:pt modelId="{D642F7BF-CE46-DC48-AAA4-B1C579D616C3}" type="pres">
      <dgm:prSet presAssocID="{5B395429-E8BB-1646-BAB6-081C56618A59}" presName="rootComposite3" presStyleCnt="0"/>
      <dgm:spPr/>
    </dgm:pt>
    <dgm:pt modelId="{E1AA488B-D7C7-044B-95D9-D9586259DD27}" type="pres">
      <dgm:prSet presAssocID="{5B395429-E8BB-1646-BAB6-081C56618A59}" presName="rootText3" presStyleLbl="asst1" presStyleIdx="3" presStyleCnt="4">
        <dgm:presLayoutVars>
          <dgm:chPref val="3"/>
        </dgm:presLayoutVars>
      </dgm:prSet>
      <dgm:spPr/>
    </dgm:pt>
    <dgm:pt modelId="{C92CC574-3866-6043-B0E6-DC62152DD3CF}" type="pres">
      <dgm:prSet presAssocID="{5B395429-E8BB-1646-BAB6-081C56618A59}" presName="rootConnector3" presStyleLbl="asst1" presStyleIdx="3" presStyleCnt="4"/>
      <dgm:spPr/>
    </dgm:pt>
    <dgm:pt modelId="{29E4CFD5-A23E-9C42-9C82-68696BC8F328}" type="pres">
      <dgm:prSet presAssocID="{5B395429-E8BB-1646-BAB6-081C56618A59}" presName="hierChild6" presStyleCnt="0"/>
      <dgm:spPr/>
    </dgm:pt>
    <dgm:pt modelId="{E698136C-4317-054A-ACE2-9657EC4EFF25}" type="pres">
      <dgm:prSet presAssocID="{3000D368-9C85-E541-AF7C-7B69B0AF8D25}" presName="Name37" presStyleLbl="parChTrans1D3" presStyleIdx="2" presStyleCnt="4"/>
      <dgm:spPr/>
    </dgm:pt>
    <dgm:pt modelId="{7B14F795-E833-BC4B-9E06-C19DEFC6D383}" type="pres">
      <dgm:prSet presAssocID="{8D56FC78-D815-A34A-BB6D-7D0429E7764E}" presName="hierRoot2" presStyleCnt="0">
        <dgm:presLayoutVars>
          <dgm:hierBranch val="init"/>
        </dgm:presLayoutVars>
      </dgm:prSet>
      <dgm:spPr/>
    </dgm:pt>
    <dgm:pt modelId="{03F5A674-278B-334C-9D72-E053883EAA43}" type="pres">
      <dgm:prSet presAssocID="{8D56FC78-D815-A34A-BB6D-7D0429E7764E}" presName="rootComposite" presStyleCnt="0"/>
      <dgm:spPr/>
    </dgm:pt>
    <dgm:pt modelId="{302BAF9F-2ED1-9D40-AA33-FD5FE0C458B0}" type="pres">
      <dgm:prSet presAssocID="{8D56FC78-D815-A34A-BB6D-7D0429E7764E}" presName="rootText" presStyleLbl="node3" presStyleIdx="0" presStyleCnt="2">
        <dgm:presLayoutVars>
          <dgm:chPref val="3"/>
        </dgm:presLayoutVars>
      </dgm:prSet>
      <dgm:spPr/>
    </dgm:pt>
    <dgm:pt modelId="{5354EB7D-5025-7146-983F-15C5433313A6}" type="pres">
      <dgm:prSet presAssocID="{8D56FC78-D815-A34A-BB6D-7D0429E7764E}" presName="rootConnector" presStyleLbl="node3" presStyleIdx="0" presStyleCnt="2"/>
      <dgm:spPr/>
    </dgm:pt>
    <dgm:pt modelId="{4214F78D-CEEE-6C4C-B2BF-59F9A0358783}" type="pres">
      <dgm:prSet presAssocID="{8D56FC78-D815-A34A-BB6D-7D0429E7764E}" presName="hierChild4" presStyleCnt="0"/>
      <dgm:spPr/>
    </dgm:pt>
    <dgm:pt modelId="{3C267DBE-47B2-ED4D-995F-C9198A62E05F}" type="pres">
      <dgm:prSet presAssocID="{8D56FC78-D815-A34A-BB6D-7D0429E7764E}" presName="hierChild5" presStyleCnt="0"/>
      <dgm:spPr/>
    </dgm:pt>
    <dgm:pt modelId="{7CD868A5-2928-5640-ADBF-D2DE525B8FCB}" type="pres">
      <dgm:prSet presAssocID="{13A52735-C563-2549-B920-D9163694C80F}" presName="Name37" presStyleLbl="parChTrans1D3" presStyleIdx="3" presStyleCnt="4"/>
      <dgm:spPr/>
    </dgm:pt>
    <dgm:pt modelId="{161C4710-A6F0-374A-AC3F-492C9E930754}" type="pres">
      <dgm:prSet presAssocID="{69D65366-086D-2745-8A80-34CE051482F0}" presName="hierRoot2" presStyleCnt="0">
        <dgm:presLayoutVars>
          <dgm:hierBranch val="init"/>
        </dgm:presLayoutVars>
      </dgm:prSet>
      <dgm:spPr/>
    </dgm:pt>
    <dgm:pt modelId="{147D5041-5817-9C47-906D-F0E086FD15D0}" type="pres">
      <dgm:prSet presAssocID="{69D65366-086D-2745-8A80-34CE051482F0}" presName="rootComposite" presStyleCnt="0"/>
      <dgm:spPr/>
    </dgm:pt>
    <dgm:pt modelId="{0B372206-1A68-6F42-92C9-32B1A61BE92F}" type="pres">
      <dgm:prSet presAssocID="{69D65366-086D-2745-8A80-34CE051482F0}" presName="rootText" presStyleLbl="node3" presStyleIdx="1" presStyleCnt="2" custLinFactX="-34732" custLinFactNeighborX="-100000" custLinFactNeighborY="-19304">
        <dgm:presLayoutVars>
          <dgm:chPref val="3"/>
        </dgm:presLayoutVars>
      </dgm:prSet>
      <dgm:spPr/>
    </dgm:pt>
    <dgm:pt modelId="{237CBDD6-E5EA-8347-9453-232E77E9CD35}" type="pres">
      <dgm:prSet presAssocID="{69D65366-086D-2745-8A80-34CE051482F0}" presName="rootConnector" presStyleLbl="node3" presStyleIdx="1" presStyleCnt="2"/>
      <dgm:spPr/>
    </dgm:pt>
    <dgm:pt modelId="{F4233E3A-F102-414F-91BB-E935483ABA9C}" type="pres">
      <dgm:prSet presAssocID="{69D65366-086D-2745-8A80-34CE051482F0}" presName="hierChild4" presStyleCnt="0"/>
      <dgm:spPr/>
    </dgm:pt>
    <dgm:pt modelId="{77EF27D4-15CB-544F-9F8A-819923D2A58D}" type="pres">
      <dgm:prSet presAssocID="{69D65366-086D-2745-8A80-34CE051482F0}" presName="hierChild5" presStyleCnt="0"/>
      <dgm:spPr/>
    </dgm:pt>
    <dgm:pt modelId="{4B1B76D4-4D47-1549-967C-B89E757ADB30}" type="pres">
      <dgm:prSet presAssocID="{5B395429-E8BB-1646-BAB6-081C56618A59}" presName="hierChild7" presStyleCnt="0"/>
      <dgm:spPr/>
    </dgm:pt>
  </dgm:ptLst>
  <dgm:cxnLst>
    <dgm:cxn modelId="{7093D505-6B6F-6B4E-A7A7-3C17A17AFFF7}" type="presOf" srcId="{6A09C731-82F5-9843-A66A-5F789A6443B6}" destId="{7B72B04F-CB34-0E40-92CE-8C7091ABFECF}" srcOrd="0" destOrd="0" presId="urn:microsoft.com/office/officeart/2005/8/layout/orgChart1"/>
    <dgm:cxn modelId="{31828312-860F-E74B-81AB-CCD0339E77F8}" srcId="{ADE2B49A-7CBA-1B44-911D-CB97AE9340D2}" destId="{5F4832A2-2FE8-1641-9288-91FF1A1999BB}" srcOrd="1" destOrd="0" parTransId="{19CDFD0C-4C7B-6B45-B7AC-D6A0198720C1}" sibTransId="{1512974A-DF76-614E-A8A8-BF6F24C72A0B}"/>
    <dgm:cxn modelId="{24D75313-AEF2-194C-BA1F-41E03BF94DFC}" type="presOf" srcId="{5B395429-E8BB-1646-BAB6-081C56618A59}" destId="{C92CC574-3866-6043-B0E6-DC62152DD3CF}" srcOrd="1" destOrd="0" presId="urn:microsoft.com/office/officeart/2005/8/layout/orgChart1"/>
    <dgm:cxn modelId="{60F89C25-BB6F-114D-B0A2-F009B2630AA5}" srcId="{5B395429-E8BB-1646-BAB6-081C56618A59}" destId="{69D65366-086D-2745-8A80-34CE051482F0}" srcOrd="1" destOrd="0" parTransId="{13A52735-C563-2549-B920-D9163694C80F}" sibTransId="{D8F9039B-ECA5-CB4E-8DEF-D69EBCEC0B5D}"/>
    <dgm:cxn modelId="{715DD626-F680-1C48-AEEB-26A8CB58C6F4}" type="presOf" srcId="{8D56FC78-D815-A34A-BB6D-7D0429E7764E}" destId="{5354EB7D-5025-7146-983F-15C5433313A6}" srcOrd="1" destOrd="0" presId="urn:microsoft.com/office/officeart/2005/8/layout/orgChart1"/>
    <dgm:cxn modelId="{4AA7292E-7D12-A742-B1DB-B9F0DFB7BE8B}" type="presOf" srcId="{ADE2B49A-7CBA-1B44-911D-CB97AE9340D2}" destId="{9F8F0B44-110B-DB47-B7F0-73E092EA7307}" srcOrd="0" destOrd="0" presId="urn:microsoft.com/office/officeart/2005/8/layout/orgChart1"/>
    <dgm:cxn modelId="{9B058D44-B8D8-084D-AABB-00BDF23EFD58}" type="presOf" srcId="{3000D368-9C85-E541-AF7C-7B69B0AF8D25}" destId="{E698136C-4317-054A-ACE2-9657EC4EFF25}" srcOrd="0" destOrd="0" presId="urn:microsoft.com/office/officeart/2005/8/layout/orgChart1"/>
    <dgm:cxn modelId="{A331174B-22F6-4749-A3FF-E5ADB8885068}" type="presOf" srcId="{22CD1A5D-A5B5-DF44-884D-ABA3D55F57D3}" destId="{D6B6B07F-2110-A940-A45C-9F1F757BDEE6}" srcOrd="0" destOrd="0" presId="urn:microsoft.com/office/officeart/2005/8/layout/orgChart1"/>
    <dgm:cxn modelId="{C201664E-D5F4-CB46-A5BA-587DF95B5E9E}" srcId="{5B395429-E8BB-1646-BAB6-081C56618A59}" destId="{8D56FC78-D815-A34A-BB6D-7D0429E7764E}" srcOrd="0" destOrd="0" parTransId="{3000D368-9C85-E541-AF7C-7B69B0AF8D25}" sibTransId="{3F9D9435-FE75-AE46-B8ED-195C259A08D9}"/>
    <dgm:cxn modelId="{5645D15A-B81F-F64D-BC73-C063E4513EB4}" type="presOf" srcId="{ADE2B49A-7CBA-1B44-911D-CB97AE9340D2}" destId="{8E553B9A-9F6A-E24E-893E-9D50AD417CDC}" srcOrd="1" destOrd="0" presId="urn:microsoft.com/office/officeart/2005/8/layout/orgChart1"/>
    <dgm:cxn modelId="{1981A75C-1967-F546-B7C5-EEE70E4CC6CA}" type="presOf" srcId="{5B395429-E8BB-1646-BAB6-081C56618A59}" destId="{E1AA488B-D7C7-044B-95D9-D9586259DD27}" srcOrd="0" destOrd="0" presId="urn:microsoft.com/office/officeart/2005/8/layout/orgChart1"/>
    <dgm:cxn modelId="{9CBEF669-0F65-4A45-AE21-17F5D8DAE5F9}" type="presOf" srcId="{13A52735-C563-2549-B920-D9163694C80F}" destId="{7CD868A5-2928-5640-ADBF-D2DE525B8FCB}" srcOrd="0" destOrd="0" presId="urn:microsoft.com/office/officeart/2005/8/layout/orgChart1"/>
    <dgm:cxn modelId="{90BAFF79-3CB5-5749-A6A2-B4C94B7443D6}" type="presOf" srcId="{FCA8A1D9-492B-2140-A75B-2E8CF09632ED}" destId="{0ED23AC4-7852-F947-AD0C-26CB617C5BDA}" srcOrd="1" destOrd="0" presId="urn:microsoft.com/office/officeart/2005/8/layout/orgChart1"/>
    <dgm:cxn modelId="{BDBBD07E-86BD-4141-88F5-446FE9D07A6A}" type="presOf" srcId="{C1A62BD4-A824-E143-9257-D733097F86BA}" destId="{2D641C5A-012C-C743-9311-0F55B1BAC841}" srcOrd="1" destOrd="0" presId="urn:microsoft.com/office/officeart/2005/8/layout/orgChart1"/>
    <dgm:cxn modelId="{312FAC80-1F74-4442-A301-1DA48A30C90E}" srcId="{6A09C731-82F5-9843-A66A-5F789A6443B6}" destId="{22CD1A5D-A5B5-DF44-884D-ABA3D55F57D3}" srcOrd="0" destOrd="0" parTransId="{4A0903C6-E8BF-0D4D-A74E-B0747413BF4B}" sibTransId="{9BDE713A-478A-D640-A445-56F89EB61930}"/>
    <dgm:cxn modelId="{B92DC880-CAC3-B74D-90D8-EAEDB4F451A3}" type="presOf" srcId="{FCA8A1D9-492B-2140-A75B-2E8CF09632ED}" destId="{4D3A9434-E999-CC46-B9CF-972D2AAE9332}" srcOrd="0" destOrd="0" presId="urn:microsoft.com/office/officeart/2005/8/layout/orgChart1"/>
    <dgm:cxn modelId="{EAE49888-366A-5446-B307-86FCCAA0A496}" type="presOf" srcId="{19CDFD0C-4C7B-6B45-B7AC-D6A0198720C1}" destId="{88CB9F18-6EAF-7C4F-9368-BA71A736BADA}" srcOrd="0" destOrd="0" presId="urn:microsoft.com/office/officeart/2005/8/layout/orgChart1"/>
    <dgm:cxn modelId="{FF054D8B-485F-4A4B-8A37-FE34CC5F0807}" srcId="{C1A62BD4-A824-E143-9257-D733097F86BA}" destId="{ADE2B49A-7CBA-1B44-911D-CB97AE9340D2}" srcOrd="0" destOrd="0" parTransId="{75779159-7A04-2C4F-BC55-C923EDA8BEA9}" sibTransId="{274F2BAF-4798-344B-8F03-3DAD78097CF6}"/>
    <dgm:cxn modelId="{ABE7B992-6BCB-2B44-BA24-9117DCE39A1F}" type="presOf" srcId="{74E404A3-27BA-CA44-A433-10F79A30F1C6}" destId="{ABDA189E-E398-4842-89A8-F35E9F48AD30}" srcOrd="0" destOrd="0" presId="urn:microsoft.com/office/officeart/2005/8/layout/orgChart1"/>
    <dgm:cxn modelId="{73678793-8270-FD4E-AE81-11B2AD936507}" type="presOf" srcId="{22CD1A5D-A5B5-DF44-884D-ABA3D55F57D3}" destId="{6B6944DE-24E3-0147-825D-CFE3DA745468}" srcOrd="1" destOrd="0" presId="urn:microsoft.com/office/officeart/2005/8/layout/orgChart1"/>
    <dgm:cxn modelId="{0A8C21A3-CB7D-B94F-95D0-3F45D12A5050}" type="presOf" srcId="{C1A62BD4-A824-E143-9257-D733097F86BA}" destId="{DCA12F04-5638-4042-B064-6A18ABF1267D}" srcOrd="0" destOrd="0" presId="urn:microsoft.com/office/officeart/2005/8/layout/orgChart1"/>
    <dgm:cxn modelId="{F77AA0A9-3EC9-274E-9668-7E56D6A88CC6}" type="presOf" srcId="{69D65366-086D-2745-8A80-34CE051482F0}" destId="{237CBDD6-E5EA-8347-9453-232E77E9CD35}" srcOrd="1" destOrd="0" presId="urn:microsoft.com/office/officeart/2005/8/layout/orgChart1"/>
    <dgm:cxn modelId="{128289B1-4455-8A40-AA9D-52C506E76C0B}" type="presOf" srcId="{98EA0FD9-0E4E-7B47-BB1A-B7426251B8BC}" destId="{1FA1B1D7-E3DE-9449-84A1-ECC8FCBDD23C}" srcOrd="0" destOrd="0" presId="urn:microsoft.com/office/officeart/2005/8/layout/orgChart1"/>
    <dgm:cxn modelId="{9236BFB3-290E-8443-8627-B5D8017BA016}" type="presOf" srcId="{5F4832A2-2FE8-1641-9288-91FF1A1999BB}" destId="{B450683C-FCDE-1845-B517-7D0B1B9B1277}" srcOrd="0" destOrd="0" presId="urn:microsoft.com/office/officeart/2005/8/layout/orgChart1"/>
    <dgm:cxn modelId="{5A37C2BC-AA91-8B4E-B44C-1B72FD0148CD}" type="presOf" srcId="{5F4832A2-2FE8-1641-9288-91FF1A1999BB}" destId="{CC38DE06-7BFB-A94E-8730-07B838C0B2C4}" srcOrd="1" destOrd="0" presId="urn:microsoft.com/office/officeart/2005/8/layout/orgChart1"/>
    <dgm:cxn modelId="{3C5460C1-028C-5F43-B36C-1A34E1264832}" type="presOf" srcId="{75779159-7A04-2C4F-BC55-C923EDA8BEA9}" destId="{0FF2C4E3-30D4-E642-A1BC-560449CEB468}" srcOrd="0" destOrd="0" presId="urn:microsoft.com/office/officeart/2005/8/layout/orgChart1"/>
    <dgm:cxn modelId="{9C06DFC5-FFC0-784F-A3B4-2F98637EBFDA}" srcId="{6A09C731-82F5-9843-A66A-5F789A6443B6}" destId="{C1A62BD4-A824-E143-9257-D733097F86BA}" srcOrd="1" destOrd="0" parTransId="{4715D1B6-E090-D14B-A757-A7CCA474FAD6}" sibTransId="{2010F225-DA21-F444-AADB-F26C2FA21F26}"/>
    <dgm:cxn modelId="{C4B6E9DF-9B3D-7342-8FFF-29490730E1CD}" type="presOf" srcId="{69D65366-086D-2745-8A80-34CE051482F0}" destId="{0B372206-1A68-6F42-92C9-32B1A61BE92F}" srcOrd="0" destOrd="0" presId="urn:microsoft.com/office/officeart/2005/8/layout/orgChart1"/>
    <dgm:cxn modelId="{EB6A8CEA-E919-FD43-9DE0-96DE8283D599}" type="presOf" srcId="{8D56FC78-D815-A34A-BB6D-7D0429E7764E}" destId="{302BAF9F-2ED1-9D40-AA33-FD5FE0C458B0}" srcOrd="0" destOrd="0" presId="urn:microsoft.com/office/officeart/2005/8/layout/orgChart1"/>
    <dgm:cxn modelId="{286FAFF0-E6F9-6F47-9DED-45F965DC2615}" srcId="{C1A62BD4-A824-E143-9257-D733097F86BA}" destId="{5B395429-E8BB-1646-BAB6-081C56618A59}" srcOrd="1" destOrd="0" parTransId="{98EA0FD9-0E4E-7B47-BB1A-B7426251B8BC}" sibTransId="{EB325644-B16B-AF44-BB43-F7FB60824FEB}"/>
    <dgm:cxn modelId="{9EB246F4-6EDC-DD47-8E26-4C7B98781BB4}" srcId="{ADE2B49A-7CBA-1B44-911D-CB97AE9340D2}" destId="{FCA8A1D9-492B-2140-A75B-2E8CF09632ED}" srcOrd="0" destOrd="0" parTransId="{74E404A3-27BA-CA44-A433-10F79A30F1C6}" sibTransId="{C0F53157-7EE8-6D42-B332-5117FBDB6702}"/>
    <dgm:cxn modelId="{2CAB4B7F-EB46-BA44-938F-DAFD8BEA5760}" type="presParOf" srcId="{7B72B04F-CB34-0E40-92CE-8C7091ABFECF}" destId="{DA267F4E-8AB3-DE4C-9778-95F57B44EBE5}" srcOrd="0" destOrd="0" presId="urn:microsoft.com/office/officeart/2005/8/layout/orgChart1"/>
    <dgm:cxn modelId="{49A1A8CE-5F88-7F44-AA52-96F1981B5BD8}" type="presParOf" srcId="{DA267F4E-8AB3-DE4C-9778-95F57B44EBE5}" destId="{DAFB3CC5-78BD-0C44-8E93-A3F79FF847DD}" srcOrd="0" destOrd="0" presId="urn:microsoft.com/office/officeart/2005/8/layout/orgChart1"/>
    <dgm:cxn modelId="{BFBDF699-19E7-0C46-B4BA-9A94F448C1EB}" type="presParOf" srcId="{DAFB3CC5-78BD-0C44-8E93-A3F79FF847DD}" destId="{D6B6B07F-2110-A940-A45C-9F1F757BDEE6}" srcOrd="0" destOrd="0" presId="urn:microsoft.com/office/officeart/2005/8/layout/orgChart1"/>
    <dgm:cxn modelId="{BE6DDFCD-7515-9240-BA7C-5040943E396D}" type="presParOf" srcId="{DAFB3CC5-78BD-0C44-8E93-A3F79FF847DD}" destId="{6B6944DE-24E3-0147-825D-CFE3DA745468}" srcOrd="1" destOrd="0" presId="urn:microsoft.com/office/officeart/2005/8/layout/orgChart1"/>
    <dgm:cxn modelId="{90B4B276-C88B-7F46-9AF3-48F42FAD3AAF}" type="presParOf" srcId="{DA267F4E-8AB3-DE4C-9778-95F57B44EBE5}" destId="{8D71FD65-FBB9-6F49-9C46-FF5CA8567466}" srcOrd="1" destOrd="0" presId="urn:microsoft.com/office/officeart/2005/8/layout/orgChart1"/>
    <dgm:cxn modelId="{D8B9FB81-EF5A-944C-AB7E-C1A395353039}" type="presParOf" srcId="{DA267F4E-8AB3-DE4C-9778-95F57B44EBE5}" destId="{4B690CFE-415F-3B42-877B-B72186E100C6}" srcOrd="2" destOrd="0" presId="urn:microsoft.com/office/officeart/2005/8/layout/orgChart1"/>
    <dgm:cxn modelId="{DEF7AF98-AF58-3041-B35F-07599EF5A872}" type="presParOf" srcId="{7B72B04F-CB34-0E40-92CE-8C7091ABFECF}" destId="{7962CF5C-90B3-2C4E-8422-DC81EDF5CE40}" srcOrd="1" destOrd="0" presId="urn:microsoft.com/office/officeart/2005/8/layout/orgChart1"/>
    <dgm:cxn modelId="{3A2E5D9E-0D44-F94C-8CDD-795A1BCE5180}" type="presParOf" srcId="{7962CF5C-90B3-2C4E-8422-DC81EDF5CE40}" destId="{E77EF157-B9F1-5542-9A90-8A52AA8F74BD}" srcOrd="0" destOrd="0" presId="urn:microsoft.com/office/officeart/2005/8/layout/orgChart1"/>
    <dgm:cxn modelId="{3287A174-CBA9-604A-912A-2F2970A0E203}" type="presParOf" srcId="{E77EF157-B9F1-5542-9A90-8A52AA8F74BD}" destId="{DCA12F04-5638-4042-B064-6A18ABF1267D}" srcOrd="0" destOrd="0" presId="urn:microsoft.com/office/officeart/2005/8/layout/orgChart1"/>
    <dgm:cxn modelId="{DC2CE9C7-16C4-D849-B7E4-E45267CD78BA}" type="presParOf" srcId="{E77EF157-B9F1-5542-9A90-8A52AA8F74BD}" destId="{2D641C5A-012C-C743-9311-0F55B1BAC841}" srcOrd="1" destOrd="0" presId="urn:microsoft.com/office/officeart/2005/8/layout/orgChart1"/>
    <dgm:cxn modelId="{5700407D-76EA-F243-9283-998A70743187}" type="presParOf" srcId="{7962CF5C-90B3-2C4E-8422-DC81EDF5CE40}" destId="{8626B216-064C-534E-8B3B-D3F6B717DB33}" srcOrd="1" destOrd="0" presId="urn:microsoft.com/office/officeart/2005/8/layout/orgChart1"/>
    <dgm:cxn modelId="{30345BBE-B8E0-D24F-8525-20C6B374EA10}" type="presParOf" srcId="{7962CF5C-90B3-2C4E-8422-DC81EDF5CE40}" destId="{99125068-8DED-7847-A312-221ED0AB8AFC}" srcOrd="2" destOrd="0" presId="urn:microsoft.com/office/officeart/2005/8/layout/orgChart1"/>
    <dgm:cxn modelId="{17DB5C8E-56C8-EC44-BB9C-42CF008D9B3D}" type="presParOf" srcId="{99125068-8DED-7847-A312-221ED0AB8AFC}" destId="{0FF2C4E3-30D4-E642-A1BC-560449CEB468}" srcOrd="0" destOrd="0" presId="urn:microsoft.com/office/officeart/2005/8/layout/orgChart1"/>
    <dgm:cxn modelId="{E19A97E7-3F7E-BB42-86CC-2B7CD6CE0E62}" type="presParOf" srcId="{99125068-8DED-7847-A312-221ED0AB8AFC}" destId="{A55B4901-D6A3-5143-B614-A47EFBBE5643}" srcOrd="1" destOrd="0" presId="urn:microsoft.com/office/officeart/2005/8/layout/orgChart1"/>
    <dgm:cxn modelId="{469A80F8-704E-5D4F-9EB2-71A6AD45E250}" type="presParOf" srcId="{A55B4901-D6A3-5143-B614-A47EFBBE5643}" destId="{E8203A00-6E86-094D-89FF-8CBFC2A9C4C5}" srcOrd="0" destOrd="0" presId="urn:microsoft.com/office/officeart/2005/8/layout/orgChart1"/>
    <dgm:cxn modelId="{2F97460E-43F8-F344-8157-61C630B76844}" type="presParOf" srcId="{E8203A00-6E86-094D-89FF-8CBFC2A9C4C5}" destId="{9F8F0B44-110B-DB47-B7F0-73E092EA7307}" srcOrd="0" destOrd="0" presId="urn:microsoft.com/office/officeart/2005/8/layout/orgChart1"/>
    <dgm:cxn modelId="{23C2F1A0-6CCB-6A4E-AB9E-47BA3ACA0958}" type="presParOf" srcId="{E8203A00-6E86-094D-89FF-8CBFC2A9C4C5}" destId="{8E553B9A-9F6A-E24E-893E-9D50AD417CDC}" srcOrd="1" destOrd="0" presId="urn:microsoft.com/office/officeart/2005/8/layout/orgChart1"/>
    <dgm:cxn modelId="{CCC6C99A-39D6-6A4E-9056-E6301BE5651E}" type="presParOf" srcId="{A55B4901-D6A3-5143-B614-A47EFBBE5643}" destId="{F7E63056-4767-2946-A9CB-4B8C05279780}" srcOrd="1" destOrd="0" presId="urn:microsoft.com/office/officeart/2005/8/layout/orgChart1"/>
    <dgm:cxn modelId="{DFC30967-7F62-9943-BFD0-81C7724010C7}" type="presParOf" srcId="{A55B4901-D6A3-5143-B614-A47EFBBE5643}" destId="{12FDAF68-3601-AB49-92DA-7C60E9C921A4}" srcOrd="2" destOrd="0" presId="urn:microsoft.com/office/officeart/2005/8/layout/orgChart1"/>
    <dgm:cxn modelId="{2ED73EFE-43C9-374A-A76A-908C198C3CFD}" type="presParOf" srcId="{12FDAF68-3601-AB49-92DA-7C60E9C921A4}" destId="{ABDA189E-E398-4842-89A8-F35E9F48AD30}" srcOrd="0" destOrd="0" presId="urn:microsoft.com/office/officeart/2005/8/layout/orgChart1"/>
    <dgm:cxn modelId="{9DEFACAE-46AA-9142-8999-9B6F3DF15E0E}" type="presParOf" srcId="{12FDAF68-3601-AB49-92DA-7C60E9C921A4}" destId="{138B460A-F2FD-6645-8B95-42F0109FB85D}" srcOrd="1" destOrd="0" presId="urn:microsoft.com/office/officeart/2005/8/layout/orgChart1"/>
    <dgm:cxn modelId="{226AE5B2-BDAC-6545-8FC1-F7511A976F93}" type="presParOf" srcId="{138B460A-F2FD-6645-8B95-42F0109FB85D}" destId="{8AD5D219-B507-3644-9E62-E9FE77F4A2B4}" srcOrd="0" destOrd="0" presId="urn:microsoft.com/office/officeart/2005/8/layout/orgChart1"/>
    <dgm:cxn modelId="{0F139088-3ED5-9C41-ADC3-9E45C922AAA5}" type="presParOf" srcId="{8AD5D219-B507-3644-9E62-E9FE77F4A2B4}" destId="{4D3A9434-E999-CC46-B9CF-972D2AAE9332}" srcOrd="0" destOrd="0" presId="urn:microsoft.com/office/officeart/2005/8/layout/orgChart1"/>
    <dgm:cxn modelId="{065E7284-50DD-6949-A45A-62C3B54E3403}" type="presParOf" srcId="{8AD5D219-B507-3644-9E62-E9FE77F4A2B4}" destId="{0ED23AC4-7852-F947-AD0C-26CB617C5BDA}" srcOrd="1" destOrd="0" presId="urn:microsoft.com/office/officeart/2005/8/layout/orgChart1"/>
    <dgm:cxn modelId="{CCF03DC1-3D7B-CD43-8E5B-6926C7453BC9}" type="presParOf" srcId="{138B460A-F2FD-6645-8B95-42F0109FB85D}" destId="{C3C7EF42-9962-674F-AB56-439F54DDFDBA}" srcOrd="1" destOrd="0" presId="urn:microsoft.com/office/officeart/2005/8/layout/orgChart1"/>
    <dgm:cxn modelId="{04C18534-88C3-CF47-A67D-E8133C929B65}" type="presParOf" srcId="{138B460A-F2FD-6645-8B95-42F0109FB85D}" destId="{789B0DB5-0016-5349-B2A8-E09792B53442}" srcOrd="2" destOrd="0" presId="urn:microsoft.com/office/officeart/2005/8/layout/orgChart1"/>
    <dgm:cxn modelId="{03EC138C-A49E-CB4D-96C4-6520CB034020}" type="presParOf" srcId="{12FDAF68-3601-AB49-92DA-7C60E9C921A4}" destId="{88CB9F18-6EAF-7C4F-9368-BA71A736BADA}" srcOrd="2" destOrd="0" presId="urn:microsoft.com/office/officeart/2005/8/layout/orgChart1"/>
    <dgm:cxn modelId="{41539418-2B4D-9840-9295-168CB083AC9C}" type="presParOf" srcId="{12FDAF68-3601-AB49-92DA-7C60E9C921A4}" destId="{9647389D-E572-BD4D-8F9D-88C10CFE94C6}" srcOrd="3" destOrd="0" presId="urn:microsoft.com/office/officeart/2005/8/layout/orgChart1"/>
    <dgm:cxn modelId="{70EE555A-9A10-0A4E-A58A-178FBBD34ADB}" type="presParOf" srcId="{9647389D-E572-BD4D-8F9D-88C10CFE94C6}" destId="{32FDCD3D-536A-A34C-B96E-DC1E0A4C745B}" srcOrd="0" destOrd="0" presId="urn:microsoft.com/office/officeart/2005/8/layout/orgChart1"/>
    <dgm:cxn modelId="{5A7D8793-0B9D-6A48-A888-9EF56A73060E}" type="presParOf" srcId="{32FDCD3D-536A-A34C-B96E-DC1E0A4C745B}" destId="{B450683C-FCDE-1845-B517-7D0B1B9B1277}" srcOrd="0" destOrd="0" presId="urn:microsoft.com/office/officeart/2005/8/layout/orgChart1"/>
    <dgm:cxn modelId="{F667E791-1C29-7649-B1A4-53E594C20546}" type="presParOf" srcId="{32FDCD3D-536A-A34C-B96E-DC1E0A4C745B}" destId="{CC38DE06-7BFB-A94E-8730-07B838C0B2C4}" srcOrd="1" destOrd="0" presId="urn:microsoft.com/office/officeart/2005/8/layout/orgChart1"/>
    <dgm:cxn modelId="{8D4D12BB-D972-3649-A9D7-4982C9EF1A11}" type="presParOf" srcId="{9647389D-E572-BD4D-8F9D-88C10CFE94C6}" destId="{7C2C1EEF-E670-4B43-B038-5B7C42689BD4}" srcOrd="1" destOrd="0" presId="urn:microsoft.com/office/officeart/2005/8/layout/orgChart1"/>
    <dgm:cxn modelId="{AB0ED070-4C87-AD4E-A08C-80CEC74EDFB3}" type="presParOf" srcId="{9647389D-E572-BD4D-8F9D-88C10CFE94C6}" destId="{30446D8A-4E4C-4049-AD89-4BF03DD05762}" srcOrd="2" destOrd="0" presId="urn:microsoft.com/office/officeart/2005/8/layout/orgChart1"/>
    <dgm:cxn modelId="{5E1BABB3-8876-A149-92F3-7C27086979AB}" type="presParOf" srcId="{99125068-8DED-7847-A312-221ED0AB8AFC}" destId="{1FA1B1D7-E3DE-9449-84A1-ECC8FCBDD23C}" srcOrd="2" destOrd="0" presId="urn:microsoft.com/office/officeart/2005/8/layout/orgChart1"/>
    <dgm:cxn modelId="{89E1987F-4CE0-EB4F-9CD7-5323672D81A0}" type="presParOf" srcId="{99125068-8DED-7847-A312-221ED0AB8AFC}" destId="{AFD42C3E-ACA1-6644-BCC0-C6A5270011F2}" srcOrd="3" destOrd="0" presId="urn:microsoft.com/office/officeart/2005/8/layout/orgChart1"/>
    <dgm:cxn modelId="{9AED4602-7E8A-3B40-B522-77E3C80C05BB}" type="presParOf" srcId="{AFD42C3E-ACA1-6644-BCC0-C6A5270011F2}" destId="{D642F7BF-CE46-DC48-AAA4-B1C579D616C3}" srcOrd="0" destOrd="0" presId="urn:microsoft.com/office/officeart/2005/8/layout/orgChart1"/>
    <dgm:cxn modelId="{6B08289F-8751-F248-9739-F389F7E69953}" type="presParOf" srcId="{D642F7BF-CE46-DC48-AAA4-B1C579D616C3}" destId="{E1AA488B-D7C7-044B-95D9-D9586259DD27}" srcOrd="0" destOrd="0" presId="urn:microsoft.com/office/officeart/2005/8/layout/orgChart1"/>
    <dgm:cxn modelId="{92AFBE3C-0420-D544-80C5-75A42B214AF8}" type="presParOf" srcId="{D642F7BF-CE46-DC48-AAA4-B1C579D616C3}" destId="{C92CC574-3866-6043-B0E6-DC62152DD3CF}" srcOrd="1" destOrd="0" presId="urn:microsoft.com/office/officeart/2005/8/layout/orgChart1"/>
    <dgm:cxn modelId="{C043C6A9-7FDC-2941-B7A1-F522626C0394}" type="presParOf" srcId="{AFD42C3E-ACA1-6644-BCC0-C6A5270011F2}" destId="{29E4CFD5-A23E-9C42-9C82-68696BC8F328}" srcOrd="1" destOrd="0" presId="urn:microsoft.com/office/officeart/2005/8/layout/orgChart1"/>
    <dgm:cxn modelId="{FB72C569-583A-5446-9C93-B57343E953A6}" type="presParOf" srcId="{29E4CFD5-A23E-9C42-9C82-68696BC8F328}" destId="{E698136C-4317-054A-ACE2-9657EC4EFF25}" srcOrd="0" destOrd="0" presId="urn:microsoft.com/office/officeart/2005/8/layout/orgChart1"/>
    <dgm:cxn modelId="{9A898BE7-CFE7-5645-A50E-13B4C38ABB7E}" type="presParOf" srcId="{29E4CFD5-A23E-9C42-9C82-68696BC8F328}" destId="{7B14F795-E833-BC4B-9E06-C19DEFC6D383}" srcOrd="1" destOrd="0" presId="urn:microsoft.com/office/officeart/2005/8/layout/orgChart1"/>
    <dgm:cxn modelId="{2E59CA88-CE8B-B047-8469-079768405D3E}" type="presParOf" srcId="{7B14F795-E833-BC4B-9E06-C19DEFC6D383}" destId="{03F5A674-278B-334C-9D72-E053883EAA43}" srcOrd="0" destOrd="0" presId="urn:microsoft.com/office/officeart/2005/8/layout/orgChart1"/>
    <dgm:cxn modelId="{4EC95E7B-4F93-4540-8901-6DBB09B43F3D}" type="presParOf" srcId="{03F5A674-278B-334C-9D72-E053883EAA43}" destId="{302BAF9F-2ED1-9D40-AA33-FD5FE0C458B0}" srcOrd="0" destOrd="0" presId="urn:microsoft.com/office/officeart/2005/8/layout/orgChart1"/>
    <dgm:cxn modelId="{9A89CA11-EAAB-CE4F-A5F2-182F1E18F20E}" type="presParOf" srcId="{03F5A674-278B-334C-9D72-E053883EAA43}" destId="{5354EB7D-5025-7146-983F-15C5433313A6}" srcOrd="1" destOrd="0" presId="urn:microsoft.com/office/officeart/2005/8/layout/orgChart1"/>
    <dgm:cxn modelId="{CA9185DB-CA56-5946-937E-2D45DE7DD2D9}" type="presParOf" srcId="{7B14F795-E833-BC4B-9E06-C19DEFC6D383}" destId="{4214F78D-CEEE-6C4C-B2BF-59F9A0358783}" srcOrd="1" destOrd="0" presId="urn:microsoft.com/office/officeart/2005/8/layout/orgChart1"/>
    <dgm:cxn modelId="{54382E71-E8F4-C441-A32B-57B2DA18AFB2}" type="presParOf" srcId="{7B14F795-E833-BC4B-9E06-C19DEFC6D383}" destId="{3C267DBE-47B2-ED4D-995F-C9198A62E05F}" srcOrd="2" destOrd="0" presId="urn:microsoft.com/office/officeart/2005/8/layout/orgChart1"/>
    <dgm:cxn modelId="{A982C73C-A84F-104D-8D13-CD13BB4D8DC0}" type="presParOf" srcId="{29E4CFD5-A23E-9C42-9C82-68696BC8F328}" destId="{7CD868A5-2928-5640-ADBF-D2DE525B8FCB}" srcOrd="2" destOrd="0" presId="urn:microsoft.com/office/officeart/2005/8/layout/orgChart1"/>
    <dgm:cxn modelId="{28FAE9A5-379A-034C-AA83-0967041B9379}" type="presParOf" srcId="{29E4CFD5-A23E-9C42-9C82-68696BC8F328}" destId="{161C4710-A6F0-374A-AC3F-492C9E930754}" srcOrd="3" destOrd="0" presId="urn:microsoft.com/office/officeart/2005/8/layout/orgChart1"/>
    <dgm:cxn modelId="{3E2BB8D9-0385-1F40-8061-DB6C2C1B76FE}" type="presParOf" srcId="{161C4710-A6F0-374A-AC3F-492C9E930754}" destId="{147D5041-5817-9C47-906D-F0E086FD15D0}" srcOrd="0" destOrd="0" presId="urn:microsoft.com/office/officeart/2005/8/layout/orgChart1"/>
    <dgm:cxn modelId="{88BDAB40-AD70-A24E-B370-912F74C0037A}" type="presParOf" srcId="{147D5041-5817-9C47-906D-F0E086FD15D0}" destId="{0B372206-1A68-6F42-92C9-32B1A61BE92F}" srcOrd="0" destOrd="0" presId="urn:microsoft.com/office/officeart/2005/8/layout/orgChart1"/>
    <dgm:cxn modelId="{78248C43-9E04-5242-B500-E81D2519B212}" type="presParOf" srcId="{147D5041-5817-9C47-906D-F0E086FD15D0}" destId="{237CBDD6-E5EA-8347-9453-232E77E9CD35}" srcOrd="1" destOrd="0" presId="urn:microsoft.com/office/officeart/2005/8/layout/orgChart1"/>
    <dgm:cxn modelId="{111EF834-0E81-3743-A20D-93EE18E9B534}" type="presParOf" srcId="{161C4710-A6F0-374A-AC3F-492C9E930754}" destId="{F4233E3A-F102-414F-91BB-E935483ABA9C}" srcOrd="1" destOrd="0" presId="urn:microsoft.com/office/officeart/2005/8/layout/orgChart1"/>
    <dgm:cxn modelId="{0F9A8575-F38B-A349-90AC-5C629A0CAE16}" type="presParOf" srcId="{161C4710-A6F0-374A-AC3F-492C9E930754}" destId="{77EF27D4-15CB-544F-9F8A-819923D2A58D}" srcOrd="2" destOrd="0" presId="urn:microsoft.com/office/officeart/2005/8/layout/orgChart1"/>
    <dgm:cxn modelId="{AFD64673-3B94-ED4B-BA15-ED43CE164A0A}" type="presParOf" srcId="{AFD42C3E-ACA1-6644-BCC0-C6A5270011F2}" destId="{4B1B76D4-4D47-1549-967C-B89E757ADB3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DCAB4-AD88-0C40-80D6-9D64C919AF17}">
      <dsp:nvSpPr>
        <dsp:cNvPr id="0" name=""/>
        <dsp:cNvSpPr/>
      </dsp:nvSpPr>
      <dsp:spPr>
        <a:xfrm>
          <a:off x="5134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</a:t>
          </a:r>
        </a:p>
      </dsp:txBody>
      <dsp:txXfrm>
        <a:off x="261546" y="1556636"/>
        <a:ext cx="1238064" cy="1238064"/>
      </dsp:txXfrm>
    </dsp:sp>
    <dsp:sp modelId="{3145698E-980E-6249-B6B7-A3C8CED5A259}">
      <dsp:nvSpPr>
        <dsp:cNvPr id="0" name=""/>
        <dsp:cNvSpPr/>
      </dsp:nvSpPr>
      <dsp:spPr>
        <a:xfrm>
          <a:off x="1756023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</a:t>
          </a:r>
        </a:p>
      </dsp:txBody>
      <dsp:txXfrm>
        <a:off x="2012435" y="1556636"/>
        <a:ext cx="1238064" cy="1238064"/>
      </dsp:txXfrm>
    </dsp:sp>
    <dsp:sp modelId="{43FF3C92-702F-664B-B441-742C6C2BA657}">
      <dsp:nvSpPr>
        <dsp:cNvPr id="0" name=""/>
        <dsp:cNvSpPr/>
      </dsp:nvSpPr>
      <dsp:spPr>
        <a:xfrm>
          <a:off x="3506911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JavaScript</a:t>
          </a:r>
        </a:p>
      </dsp:txBody>
      <dsp:txXfrm>
        <a:off x="3763323" y="1556636"/>
        <a:ext cx="1238064" cy="1238064"/>
      </dsp:txXfrm>
    </dsp:sp>
    <dsp:sp modelId="{CC44864A-A831-6E45-9CC5-1A226A8B7AA7}">
      <dsp:nvSpPr>
        <dsp:cNvPr id="0" name=""/>
        <dsp:cNvSpPr/>
      </dsp:nvSpPr>
      <dsp:spPr>
        <a:xfrm>
          <a:off x="5257800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React</a:t>
          </a:r>
        </a:p>
      </dsp:txBody>
      <dsp:txXfrm>
        <a:off x="5514212" y="1556636"/>
        <a:ext cx="1238064" cy="1238064"/>
      </dsp:txXfrm>
    </dsp:sp>
    <dsp:sp modelId="{F07FA24B-C360-5C46-B2D2-E02491D925E4}">
      <dsp:nvSpPr>
        <dsp:cNvPr id="0" name=""/>
        <dsp:cNvSpPr/>
      </dsp:nvSpPr>
      <dsp:spPr>
        <a:xfrm>
          <a:off x="7008688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Node.js</a:t>
          </a:r>
        </a:p>
      </dsp:txBody>
      <dsp:txXfrm>
        <a:off x="7265100" y="1556636"/>
        <a:ext cx="1238064" cy="1238064"/>
      </dsp:txXfrm>
    </dsp:sp>
    <dsp:sp modelId="{B149DFA9-4F19-C244-A8CA-4C73135E6173}">
      <dsp:nvSpPr>
        <dsp:cNvPr id="0" name=""/>
        <dsp:cNvSpPr/>
      </dsp:nvSpPr>
      <dsp:spPr>
        <a:xfrm>
          <a:off x="8759576" y="1300224"/>
          <a:ext cx="1750888" cy="1750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MongoDB</a:t>
          </a:r>
        </a:p>
      </dsp:txBody>
      <dsp:txXfrm>
        <a:off x="9015988" y="1556636"/>
        <a:ext cx="1238064" cy="1238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868A5-2928-5640-ADBF-D2DE525B8FCB}">
      <dsp:nvSpPr>
        <dsp:cNvPr id="0" name=""/>
        <dsp:cNvSpPr/>
      </dsp:nvSpPr>
      <dsp:spPr>
        <a:xfrm>
          <a:off x="4277224" y="1681880"/>
          <a:ext cx="274064" cy="1490991"/>
        </a:xfrm>
        <a:custGeom>
          <a:avLst/>
          <a:gdLst/>
          <a:ahLst/>
          <a:cxnLst/>
          <a:rect l="0" t="0" r="0" b="0"/>
          <a:pathLst>
            <a:path>
              <a:moveTo>
                <a:pt x="274064" y="0"/>
              </a:moveTo>
              <a:lnTo>
                <a:pt x="274064" y="1490991"/>
              </a:lnTo>
              <a:lnTo>
                <a:pt x="0" y="149099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8136C-4317-054A-ACE2-9657EC4EFF25}">
      <dsp:nvSpPr>
        <dsp:cNvPr id="0" name=""/>
        <dsp:cNvSpPr/>
      </dsp:nvSpPr>
      <dsp:spPr>
        <a:xfrm>
          <a:off x="4551288" y="1681880"/>
          <a:ext cx="208339" cy="638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909"/>
              </a:lnTo>
              <a:lnTo>
                <a:pt x="208339" y="638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1B1D7-E3DE-9449-84A1-ECC8FCBDD23C}">
      <dsp:nvSpPr>
        <dsp:cNvPr id="0" name=""/>
        <dsp:cNvSpPr/>
      </dsp:nvSpPr>
      <dsp:spPr>
        <a:xfrm>
          <a:off x="3684581" y="694466"/>
          <a:ext cx="172241" cy="640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181"/>
              </a:lnTo>
              <a:lnTo>
                <a:pt x="172241" y="6401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B9F18-6EAF-7C4F-9368-BA71A736BADA}">
      <dsp:nvSpPr>
        <dsp:cNvPr id="0" name=""/>
        <dsp:cNvSpPr/>
      </dsp:nvSpPr>
      <dsp:spPr>
        <a:xfrm>
          <a:off x="2030376" y="1681880"/>
          <a:ext cx="145837" cy="638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909"/>
              </a:lnTo>
              <a:lnTo>
                <a:pt x="145837" y="638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A189E-E398-4842-89A8-F35E9F48AD30}">
      <dsp:nvSpPr>
        <dsp:cNvPr id="0" name=""/>
        <dsp:cNvSpPr/>
      </dsp:nvSpPr>
      <dsp:spPr>
        <a:xfrm>
          <a:off x="1884538" y="1681880"/>
          <a:ext cx="145837" cy="638909"/>
        </a:xfrm>
        <a:custGeom>
          <a:avLst/>
          <a:gdLst/>
          <a:ahLst/>
          <a:cxnLst/>
          <a:rect l="0" t="0" r="0" b="0"/>
          <a:pathLst>
            <a:path>
              <a:moveTo>
                <a:pt x="145837" y="0"/>
              </a:moveTo>
              <a:lnTo>
                <a:pt x="145837" y="638909"/>
              </a:lnTo>
              <a:lnTo>
                <a:pt x="0" y="638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2C4E3-30D4-E642-A1BC-560449CEB468}">
      <dsp:nvSpPr>
        <dsp:cNvPr id="0" name=""/>
        <dsp:cNvSpPr/>
      </dsp:nvSpPr>
      <dsp:spPr>
        <a:xfrm>
          <a:off x="2724842" y="694466"/>
          <a:ext cx="959738" cy="640181"/>
        </a:xfrm>
        <a:custGeom>
          <a:avLst/>
          <a:gdLst/>
          <a:ahLst/>
          <a:cxnLst/>
          <a:rect l="0" t="0" r="0" b="0"/>
          <a:pathLst>
            <a:path>
              <a:moveTo>
                <a:pt x="959738" y="0"/>
              </a:moveTo>
              <a:lnTo>
                <a:pt x="959738" y="640181"/>
              </a:lnTo>
              <a:lnTo>
                <a:pt x="0" y="6401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6B07F-2110-A940-A45C-9F1F757BDEE6}">
      <dsp:nvSpPr>
        <dsp:cNvPr id="0" name=""/>
        <dsp:cNvSpPr/>
      </dsp:nvSpPr>
      <dsp:spPr>
        <a:xfrm>
          <a:off x="1335909" y="1272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!DOCTYPE html</a:t>
          </a:r>
        </a:p>
      </dsp:txBody>
      <dsp:txXfrm>
        <a:off x="1335909" y="1272"/>
        <a:ext cx="1388932" cy="694466"/>
      </dsp:txXfrm>
    </dsp:sp>
    <dsp:sp modelId="{DCA12F04-5638-4042-B064-6A18ABF1267D}">
      <dsp:nvSpPr>
        <dsp:cNvPr id="0" name=""/>
        <dsp:cNvSpPr/>
      </dsp:nvSpPr>
      <dsp:spPr>
        <a:xfrm>
          <a:off x="2990114" y="0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&lt;html&gt;</a:t>
          </a:r>
        </a:p>
      </dsp:txBody>
      <dsp:txXfrm>
        <a:off x="2990114" y="0"/>
        <a:ext cx="1388932" cy="694466"/>
      </dsp:txXfrm>
    </dsp:sp>
    <dsp:sp modelId="{9F8F0B44-110B-DB47-B7F0-73E092EA7307}">
      <dsp:nvSpPr>
        <dsp:cNvPr id="0" name=""/>
        <dsp:cNvSpPr/>
      </dsp:nvSpPr>
      <dsp:spPr>
        <a:xfrm>
          <a:off x="1335909" y="987414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&lt;head&gt;</a:t>
          </a:r>
        </a:p>
      </dsp:txBody>
      <dsp:txXfrm>
        <a:off x="1335909" y="987414"/>
        <a:ext cx="1388932" cy="694466"/>
      </dsp:txXfrm>
    </dsp:sp>
    <dsp:sp modelId="{4D3A9434-E999-CC46-B9CF-972D2AAE9332}">
      <dsp:nvSpPr>
        <dsp:cNvPr id="0" name=""/>
        <dsp:cNvSpPr/>
      </dsp:nvSpPr>
      <dsp:spPr>
        <a:xfrm>
          <a:off x="495605" y="1973556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Page Metadata</a:t>
          </a:r>
        </a:p>
      </dsp:txBody>
      <dsp:txXfrm>
        <a:off x="495605" y="1973556"/>
        <a:ext cx="1388932" cy="694466"/>
      </dsp:txXfrm>
    </dsp:sp>
    <dsp:sp modelId="{B450683C-FCDE-1845-B517-7D0B1B9B1277}">
      <dsp:nvSpPr>
        <dsp:cNvPr id="0" name=""/>
        <dsp:cNvSpPr/>
      </dsp:nvSpPr>
      <dsp:spPr>
        <a:xfrm>
          <a:off x="2176214" y="1973556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&lt;style&gt; or &lt;link&gt;</a:t>
          </a:r>
        </a:p>
      </dsp:txBody>
      <dsp:txXfrm>
        <a:off x="2176214" y="1973556"/>
        <a:ext cx="1388932" cy="694466"/>
      </dsp:txXfrm>
    </dsp:sp>
    <dsp:sp modelId="{E1AA488B-D7C7-044B-95D9-D9586259DD27}">
      <dsp:nvSpPr>
        <dsp:cNvPr id="0" name=""/>
        <dsp:cNvSpPr/>
      </dsp:nvSpPr>
      <dsp:spPr>
        <a:xfrm>
          <a:off x="3856822" y="987414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&lt;body&gt;</a:t>
          </a:r>
        </a:p>
      </dsp:txBody>
      <dsp:txXfrm>
        <a:off x="3856822" y="987414"/>
        <a:ext cx="1388932" cy="694466"/>
      </dsp:txXfrm>
    </dsp:sp>
    <dsp:sp modelId="{302BAF9F-2ED1-9D40-AA33-FD5FE0C458B0}">
      <dsp:nvSpPr>
        <dsp:cNvPr id="0" name=""/>
        <dsp:cNvSpPr/>
      </dsp:nvSpPr>
      <dsp:spPr>
        <a:xfrm>
          <a:off x="4759628" y="1973556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Poppins" pitchFamily="2" charset="77"/>
              <a:cs typeface="Poppins" pitchFamily="2" charset="77"/>
            </a:rPr>
            <a:t>&lt;script&gt;</a:t>
          </a:r>
          <a:endParaRPr lang="en-US" sz="1500" kern="1200" dirty="0">
            <a:latin typeface="Poppins" pitchFamily="2" charset="77"/>
            <a:cs typeface="Poppins" pitchFamily="2" charset="77"/>
          </a:endParaRPr>
        </a:p>
      </dsp:txBody>
      <dsp:txXfrm>
        <a:off x="4759628" y="1973556"/>
        <a:ext cx="1388932" cy="694466"/>
      </dsp:txXfrm>
    </dsp:sp>
    <dsp:sp modelId="{0B372206-1A68-6F42-92C9-32B1A61BE92F}">
      <dsp:nvSpPr>
        <dsp:cNvPr id="0" name=""/>
        <dsp:cNvSpPr/>
      </dsp:nvSpPr>
      <dsp:spPr>
        <a:xfrm>
          <a:off x="2888292" y="2825638"/>
          <a:ext cx="1388932" cy="694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oppins" pitchFamily="2" charset="77"/>
              <a:cs typeface="Poppins" pitchFamily="2" charset="77"/>
            </a:rPr>
            <a:t>HTML for Page Content</a:t>
          </a:r>
        </a:p>
      </dsp:txBody>
      <dsp:txXfrm>
        <a:off x="2888292" y="2825638"/>
        <a:ext cx="1388932" cy="694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0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2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2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31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67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4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0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6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8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03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22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60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4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22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11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1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63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7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26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7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4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4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0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69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3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8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314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88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14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7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063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77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93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5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AB24-79F4-F541-A5A3-EE2654A3172E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BC0-12F8-024A-844C-C2B4F21ABF6E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D6A0-AFEE-5144-9EE0-9E33A05CCEA6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59E7-C9CF-E14E-83A3-8979FD46751B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6528-C82B-A241-BAC4-1F1E41E71F2B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85A2-AF3F-9B4C-8C21-795A69E629D2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8752-FAC5-2A49-8434-5AACDF57342B}" type="datetime1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44F5-8C83-314E-BAC1-F1626C689F16}" type="datetime1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FD7-9B20-F04F-9949-A095AAF898DC}" type="datetime1">
              <a:rPr lang="en-US" smtClean="0"/>
              <a:t>7/23/23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1370-4499-CE42-B909-83785CDF9341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487C-0D05-9144-A296-94C1EE38FC13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CAE3-B003-8649-BE74-56CA4D1E8896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websi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Hom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Poppins" pitchFamily="2" charset="77"/>
                <a:cs typeface="Poppins" pitchFamily="2" charset="77"/>
              </a:rPr>
              <a:t>Web Development</a:t>
            </a:r>
            <a:br>
              <a:rPr lang="en-US" sz="6000" b="1" dirty="0"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Session 1</a:t>
            </a:r>
            <a:endParaRPr lang="en-US" dirty="0">
              <a:solidFill>
                <a:srgbClr val="384BE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9987"/>
            <a:ext cx="9144000" cy="598901"/>
          </a:xfrm>
        </p:spPr>
        <p:txBody>
          <a:bodyPr/>
          <a:lstStyle/>
          <a:p>
            <a:r>
              <a:rPr lang="en-US" sz="2000" b="1" dirty="0">
                <a:latin typeface="Poppins" pitchFamily="2" charset="77"/>
                <a:cs typeface="Poppins" pitchFamily="2" charset="77"/>
              </a:rPr>
              <a:t>Introduction and Basic HTML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3439663" y="4246721"/>
            <a:ext cx="531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Taught by the </a:t>
            </a:r>
            <a:r>
              <a:rPr lang="en-US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CST Web Development Team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26" name="Picture 2" descr="Cairo University - Wikipedia">
            <a:extLst>
              <a:ext uri="{FF2B5EF4-FFF2-40B4-BE49-F238E27FC236}">
                <a16:creationId xmlns:a16="http://schemas.microsoft.com/office/drawing/2014/main" id="{17D4C340-2B3C-4C4B-D9F1-584CD7AB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90" y="218666"/>
            <a:ext cx="1259159" cy="1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lue HTML icon (png logo symbol)">
            <a:extLst>
              <a:ext uri="{FF2B5EF4-FFF2-40B4-BE49-F238E27FC236}">
                <a16:creationId xmlns:a16="http://schemas.microsoft.com/office/drawing/2014/main" id="{4085A9FF-65D4-2303-A6A9-900EF7D0C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88425" y="3509963"/>
            <a:ext cx="3351238" cy="30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World wide web Basic Rounded Flat icon">
            <a:extLst>
              <a:ext uri="{FF2B5EF4-FFF2-40B4-BE49-F238E27FC236}">
                <a16:creationId xmlns:a16="http://schemas.microsoft.com/office/drawing/2014/main" id="{6526755D-16D7-8593-0A3A-AA325CAFE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9" y="3999437"/>
            <a:ext cx="2387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2: Design the UI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Front-end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API + Back-end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4: Integrate backend and front-end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5: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Test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Simplified, Scientific Laboratory Testing | MosaicDX">
            <a:extLst>
              <a:ext uri="{FF2B5EF4-FFF2-40B4-BE49-F238E27FC236}">
                <a16:creationId xmlns:a16="http://schemas.microsoft.com/office/drawing/2014/main" id="{0153BC7F-E857-2077-4F1E-432AD1EC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51" y="1975945"/>
            <a:ext cx="3614366" cy="36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0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2: Design the UI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Front-end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API + Back-end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4: Integrate backend and front-end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5: Test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6: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Deploy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eployment - Free computer icons">
            <a:extLst>
              <a:ext uri="{FF2B5EF4-FFF2-40B4-BE49-F238E27FC236}">
                <a16:creationId xmlns:a16="http://schemas.microsoft.com/office/drawing/2014/main" id="{E1798FBA-744E-2B58-35A6-E98B3939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28" y="210469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0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Go </a:t>
            </a: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www.MyWebsite.com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26 Best UX/UI Design Inspiration Sites in 2022">
            <a:extLst>
              <a:ext uri="{FF2B5EF4-FFF2-40B4-BE49-F238E27FC236}">
                <a16:creationId xmlns:a16="http://schemas.microsoft.com/office/drawing/2014/main" id="{60F68119-081B-39C6-243F-F01AA6E9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22" y="1982934"/>
            <a:ext cx="6613291" cy="423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2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Website: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Roles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B52865B-5E55-D26F-AC82-DA5D7C4DB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449087"/>
              </p:ext>
            </p:extLst>
          </p:nvPr>
        </p:nvGraphicFramePr>
        <p:xfrm>
          <a:off x="838200" y="1825625"/>
          <a:ext cx="10515596" cy="45580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022684777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255933208"/>
                    </a:ext>
                  </a:extLst>
                </a:gridCol>
                <a:gridCol w="3205318">
                  <a:extLst>
                    <a:ext uri="{9D8B030D-6E8A-4147-A177-3AD203B41FA5}">
                      <a16:colId xmlns:a16="http://schemas.microsoft.com/office/drawing/2014/main" val="2726967263"/>
                    </a:ext>
                  </a:extLst>
                </a:gridCol>
                <a:gridCol w="2052480">
                  <a:extLst>
                    <a:ext uri="{9D8B030D-6E8A-4147-A177-3AD203B41FA5}">
                      <a16:colId xmlns:a16="http://schemas.microsoft.com/office/drawing/2014/main" val="361628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itchFamily="2" charset="77"/>
                          <a:cs typeface="Poppins" pitchFamily="2" charset="77"/>
                        </a:rPr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UX 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How the website behaves (User Experience)</a:t>
                      </a:r>
                    </a:p>
                  </a:txBody>
                  <a:tcPr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Software (e.g., WireFrames) or Sketch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Possibly the client (zero coding)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UI 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How the website looks (User Interface)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Most likely software (e.g., Figma) or sketch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(zero coding)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82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Front-end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Write code equivalent to the design +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Code 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HTML, CSS, JavaScript + Many Novelties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58114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Poppins" pitchFamily="2" charset="77"/>
                          <a:cs typeface="Poppins" pitchFamily="2" charset="77"/>
                        </a:rPr>
                        <a:t>Browsers Understand HTML, CSS, JavaScript and thus Render the Design</a:t>
                      </a:r>
                    </a:p>
                    <a:p>
                      <a:pPr algn="ctr"/>
                      <a:endParaRPr lang="en-US" sz="1400" b="1" dirty="0">
                        <a:solidFill>
                          <a:srgbClr val="384BEF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384BEF"/>
                          </a:solidFill>
                          <a:latin typeface="Poppins" pitchFamily="2" charset="77"/>
                          <a:cs typeface="Poppins" pitchFamily="2" charset="77"/>
                        </a:rPr>
                        <a:t>Next Step is to Attach Application Logic to the Front-end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7315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Back-end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Writes code for the website logic and </a:t>
                      </a:r>
                      <a:r>
                        <a:rPr lang="en-US" sz="1400" dirty="0">
                          <a:solidFill>
                            <a:srgbClr val="384BEF"/>
                          </a:solidFill>
                          <a:latin typeface="Poppins" pitchFamily="2" charset="77"/>
                          <a:cs typeface="Poppins" pitchFamily="2" charset="77"/>
                        </a:rPr>
                        <a:t>data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Code 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JavaScript, Python, Ruby, C++,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835620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Tester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Test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Code Editor (Test Scripts)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E.g., Selenium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50019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oppins" pitchFamily="2" charset="77"/>
                          <a:cs typeface="Poppins" pitchFamily="2" charset="77"/>
                        </a:rPr>
                        <a:t>DevOps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Deploy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Code Editor/Services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 pitchFamily="2" charset="77"/>
                          <a:cs typeface="Poppins" pitchFamily="2" charset="77"/>
                        </a:rPr>
                        <a:t>E.g., Amazon AWS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057906"/>
                  </a:ext>
                </a:extLst>
              </a:tr>
            </a:tbl>
          </a:graphicData>
        </a:graphic>
      </p:graphicFrame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CC805-9B55-2851-3594-19AF7BAC2A9B}"/>
              </a:ext>
            </a:extLst>
          </p:cNvPr>
          <p:cNvSpPr txBox="1"/>
          <p:nvPr/>
        </p:nvSpPr>
        <p:spPr>
          <a:xfrm>
            <a:off x="6456784" y="3685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BRAIN TEASER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CC805-9B55-2851-3594-19AF7BAC2A9B}"/>
              </a:ext>
            </a:extLst>
          </p:cNvPr>
          <p:cNvSpPr txBox="1"/>
          <p:nvPr/>
        </p:nvSpPr>
        <p:spPr>
          <a:xfrm>
            <a:off x="6456784" y="3685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Brain Icon Vector (EPS, SVG, PNG Transparent) | OnlyGFX.com">
            <a:extLst>
              <a:ext uri="{FF2B5EF4-FFF2-40B4-BE49-F238E27FC236}">
                <a16:creationId xmlns:a16="http://schemas.microsoft.com/office/drawing/2014/main" id="{5A6E6150-7D43-246F-C74E-0A4893B8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197" y="365125"/>
            <a:ext cx="1597667" cy="12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01F87C-59C9-BE85-03AD-60856D00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444444"/>
                </a:solidFill>
                <a:effectLst/>
                <a:latin typeface="Montserrat" pitchFamily="2" charset="77"/>
              </a:rPr>
              <a:t>A man is looking at a photograph of someone. 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444444"/>
                </a:solidFill>
                <a:effectLst/>
                <a:latin typeface="Montserrat" pitchFamily="2" charset="77"/>
              </a:rPr>
              <a:t>His friend asks who it is. 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444444"/>
                </a:solidFill>
                <a:effectLst/>
                <a:latin typeface="Montserrat" pitchFamily="2" charset="77"/>
              </a:rPr>
              <a:t>The man replies, “Brothers and sisters, I have none.”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444444"/>
                </a:solidFill>
                <a:latin typeface="Montserrat" pitchFamily="2" charset="77"/>
              </a:rPr>
              <a:t>He continues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Montserrat" pitchFamily="2" charset="77"/>
              </a:rPr>
              <a:t> “But that man’s father is my father’s son.” 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444444"/>
                </a:solidFill>
                <a:effectLst/>
                <a:latin typeface="Montserrat" pitchFamily="2" charset="77"/>
              </a:rPr>
              <a:t>Who was in the photograph?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1800" dirty="0"/>
            </a:br>
            <a:endParaRPr lang="en-US" sz="1800" dirty="0"/>
          </a:p>
        </p:txBody>
      </p:sp>
      <p:pic>
        <p:nvPicPr>
          <p:cNvPr id="1028" name="Picture 4" descr="Dad - Free people icons">
            <a:extLst>
              <a:ext uri="{FF2B5EF4-FFF2-40B4-BE49-F238E27FC236}">
                <a16:creationId xmlns:a16="http://schemas.microsoft.com/office/drawing/2014/main" id="{43BE7FC3-1C93-DCCF-73EC-2ADC56AC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73" y="1995054"/>
            <a:ext cx="2347191" cy="23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The most basic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website is pure HTML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HTML is responsible for the content of the website and how its grouped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85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The most basic website is pure HTML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HTML is responsible for the structure of the website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21B6F-29F3-E900-2A7B-F62BEF008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6" y="158931"/>
            <a:ext cx="11746483" cy="5682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058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The most basic website is pure HTML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HTML is responsible for the structure of the website</a:t>
            </a: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You can reference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parts of the HTML with CSS to give them a unique style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CSS is responsible for the look of the website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Front-end engineering must be fluent in HTML and CSS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You can reference parts of the HTML with CSS to give them a unique style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CSS is responsible for the look of the website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w.css - modern websites with only HTML - DEV Community">
            <a:extLst>
              <a:ext uri="{FF2B5EF4-FFF2-40B4-BE49-F238E27FC236}">
                <a16:creationId xmlns:a16="http://schemas.microsoft.com/office/drawing/2014/main" id="{1047CFD2-2007-00FC-D08A-C0635A2A5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9"/>
          <a:stretch/>
        </p:blipFill>
        <p:spPr bwMode="auto">
          <a:xfrm>
            <a:off x="300735" y="264224"/>
            <a:ext cx="11780521" cy="5900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5181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The most basic website is pure HTML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HTML is responsible for the structure of the website</a:t>
            </a: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You can reference parts of the HTML with CSS to give them a unique style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CSS is responsible for the look of the website</a:t>
            </a: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We can associate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JavaScript to an HTML file (e.g., page) to manipulate HTML and CSS in response to events that occur in the page to add interactivity (basic logic).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Up for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Today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Motivation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Steps to Build a Website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Web Programming Languages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How the Internet Works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Coding Setup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Basic HTML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20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F3D83A2A-834E-FCAB-001B-CB4487DE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rt - Free miscellaneous icons">
            <a:extLst>
              <a:ext uri="{FF2B5EF4-FFF2-40B4-BE49-F238E27FC236}">
                <a16:creationId xmlns:a16="http://schemas.microsoft.com/office/drawing/2014/main" id="{BE6DF9B6-80E9-4DE4-9931-BE5818CE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28" y="2608072"/>
            <a:ext cx="2522147" cy="25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2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We can associate JavaScript to an HTML file (e.g., page) to manipulate HTML and CSS in response to events that occur in the page to add interactivity (basic logic).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F3B537-1A30-C35E-A4D1-D224CEFA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48" y="147954"/>
            <a:ext cx="12308296" cy="6231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14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A pure front-end website would use HTML, CSS and JavaScript only</a:t>
            </a:r>
          </a:p>
          <a:p>
            <a:pPr lvl="1" algn="just">
              <a:lnSpc>
                <a:spcPct val="15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For example, portfolio websites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igner - Portfolio HTML5 Responsive Website Template">
            <a:extLst>
              <a:ext uri="{FF2B5EF4-FFF2-40B4-BE49-F238E27FC236}">
                <a16:creationId xmlns:a16="http://schemas.microsoft.com/office/drawing/2014/main" id="{361D5523-4D52-EA06-C1F8-5738657F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69" y="2826088"/>
            <a:ext cx="6248082" cy="3906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822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How the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Internet Works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The internet protocol consists of machines connected to routers, each belonging to an ISP and ISPs are connected together (over 90% is wired)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Any computer in this network has an IP address and can reach (send data to) any other computer by its IP address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7D496-3D91-1070-189D-BFBAB169D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3238027"/>
            <a:ext cx="5374640" cy="3367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0199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How the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Internet Works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64493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A pure-frontend website is much like a word document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You first design it on your machine then deploy it to the internet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Deploying to the internet is equivalent to putting the “document” on a machine (i.e., server)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That machine is responsible for responding with the website content whenever a client request it by visiting it </a:t>
            </a:r>
            <a:r>
              <a:rPr lang="en-US" sz="1700" dirty="0">
                <a:latin typeface="Poppins" pitchFamily="2" charset="77"/>
                <a:cs typeface="Poppins" pitchFamily="2" charset="77"/>
                <a:hlinkClick r:id="rId3"/>
              </a:rPr>
              <a:t>www.MyWebsite.com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Someone visits </a:t>
            </a:r>
            <a:r>
              <a:rPr lang="en-US" sz="1600" dirty="0">
                <a:latin typeface="Poppins" pitchFamily="2" charset="77"/>
                <a:cs typeface="Poppins" pitchFamily="2" charset="77"/>
                <a:hlinkClick r:id="rId3"/>
              </a:rPr>
              <a:t>www.MyWebsite.com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 from their computer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ISP of their computer knows the IP address of the machine hosting </a:t>
            </a:r>
            <a:r>
              <a:rPr lang="en-US" sz="1600" dirty="0">
                <a:latin typeface="Poppins" pitchFamily="2" charset="77"/>
                <a:cs typeface="Poppins" pitchFamily="2" charset="77"/>
                <a:hlinkClick r:id="rId3"/>
              </a:rPr>
              <a:t>www.MyWebsite.com</a:t>
            </a: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Their computer sends a message requesting the website content from the machine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Machine responds with the content (HTML, CSS and JavaScript)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Browser understands HTML, CSS and JavaScript and renders the content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30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More generally, website may be associated with a backend for application logic</a:t>
            </a:r>
          </a:p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JavaScript can be used for application logic but it is not a good idea.</a:t>
            </a:r>
          </a:p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Instead of executing logic, invoke a server that does (many languages are possible)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2750C-636F-FD85-0717-1F3CB0829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32"/>
          <a:stretch/>
        </p:blipFill>
        <p:spPr>
          <a:xfrm>
            <a:off x="844549" y="3434164"/>
            <a:ext cx="10782511" cy="3079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58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E35A64BF-4205-9796-58C5-6D297204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30"/>
            <a:ext cx="12286616" cy="6220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078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In the most general form, also associated with a database (dynamic website)</a:t>
            </a:r>
          </a:p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For instance, application logic can be to insert a new user into a database upon sign up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enter image description here">
            <a:extLst>
              <a:ext uri="{FF2B5EF4-FFF2-40B4-BE49-F238E27FC236}">
                <a16:creationId xmlns:a16="http://schemas.microsoft.com/office/drawing/2014/main" id="{4E6C3959-E2A6-2ABA-029F-6E4F183C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2875504"/>
            <a:ext cx="7132320" cy="3739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651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Web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Programming Languages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In the most general form, also associated with a database (dynamic website)</a:t>
            </a:r>
          </a:p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64C24-A192-CF88-C1F3-C4DBFFFA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2112"/>
            <a:ext cx="12192000" cy="6537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7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So 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Far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384BEF"/>
                </a:solidFill>
                <a:latin typeface="Poppins SemiBold" pitchFamily="2" charset="77"/>
                <a:cs typeface="Poppins SemiBold" pitchFamily="2" charset="77"/>
              </a:rPr>
              <a:t>Motivation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384BEF"/>
                </a:solidFill>
                <a:latin typeface="Poppins SemiBold" pitchFamily="2" charset="77"/>
                <a:cs typeface="Poppins SemiBold" pitchFamily="2" charset="77"/>
              </a:rPr>
              <a:t>Steps to Build a Website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384BEF"/>
                </a:solidFill>
                <a:latin typeface="Poppins SemiBold" pitchFamily="2" charset="77"/>
                <a:cs typeface="Poppins SemiBold" pitchFamily="2" charset="77"/>
              </a:rPr>
              <a:t>Web Programming Languages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384BEF"/>
                </a:solidFill>
                <a:latin typeface="Poppins SemiBold" pitchFamily="2" charset="77"/>
                <a:cs typeface="Poppins SemiBold" pitchFamily="2" charset="77"/>
              </a:rPr>
              <a:t>How the Internet Works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latin typeface="Poppins SemiBold" pitchFamily="2" charset="77"/>
                <a:cs typeface="Poppins SemiBold" pitchFamily="2" charset="77"/>
              </a:rPr>
              <a:t>Coding Setup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dirty="0">
                <a:latin typeface="Poppins SemiBold" pitchFamily="2" charset="77"/>
                <a:cs typeface="Poppins SemiBold" pitchFamily="2" charset="77"/>
              </a:rPr>
              <a:t>Basic HTML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Course Timeline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25DFD4-0DE7-E7EC-26EA-06FA9FDFE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323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BAF341-A50D-7E5F-2859-55834A2AC009}"/>
              </a:ext>
            </a:extLst>
          </p:cNvPr>
          <p:cNvCxnSpPr/>
          <p:nvPr/>
        </p:nvCxnSpPr>
        <p:spPr>
          <a:xfrm flipV="1">
            <a:off x="7840980" y="4366260"/>
            <a:ext cx="0" cy="1360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E59F61-59EF-FB71-D20B-20923AFD7D2B}"/>
              </a:ext>
            </a:extLst>
          </p:cNvPr>
          <p:cNvSpPr txBox="1"/>
          <p:nvPr/>
        </p:nvSpPr>
        <p:spPr>
          <a:xfrm>
            <a:off x="7029450" y="5829300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Pure Front-end</a:t>
            </a:r>
          </a:p>
        </p:txBody>
      </p:sp>
    </p:spTree>
    <p:extLst>
      <p:ext uri="{BB962C8B-B14F-4D97-AF65-F5344CB8AC3E}">
        <p14:creationId xmlns:p14="http://schemas.microsoft.com/office/powerpoint/2010/main" val="12156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Motivation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One of the most crucial areas of computer science</a:t>
            </a:r>
          </a:p>
          <a:p>
            <a:pPr lvl="1">
              <a:lnSpc>
                <a:spcPct val="20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Internet has over 5B users and there are over 1B websites</a:t>
            </a:r>
          </a:p>
          <a:p>
            <a:pPr lvl="1">
              <a:lnSpc>
                <a:spcPct val="200000"/>
              </a:lnSpc>
              <a:buFont typeface="System Font Regular"/>
              <a:buChar char="→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Always needed by businesses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Most common CS job/freelance/intern in Egypt and pays well</a:t>
            </a:r>
          </a:p>
          <a:p>
            <a:pPr lvl="1">
              <a:lnSpc>
                <a:spcPct val="20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Remote is also often very possible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Knowledge will be assumed in at least the database and software engineering courses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Makes you self-sufficient in the business world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and with money 18923124 PNG">
            <a:extLst>
              <a:ext uri="{FF2B5EF4-FFF2-40B4-BE49-F238E27FC236}">
                <a16:creationId xmlns:a16="http://schemas.microsoft.com/office/drawing/2014/main" id="{8F0D3E04-E45A-BBC7-799C-8ADD983B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5175" y="2795895"/>
            <a:ext cx="2057250" cy="16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5D552E-0DF9-7E0D-CD4C-7D6A286BB7CF}"/>
              </a:ext>
            </a:extLst>
          </p:cNvPr>
          <p:cNvSpPr txBox="1">
            <a:spLocks/>
          </p:cNvSpPr>
          <p:nvPr/>
        </p:nvSpPr>
        <p:spPr>
          <a:xfrm>
            <a:off x="8692055" y="5532437"/>
            <a:ext cx="33422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5400" b="1" dirty="0">
                <a:solidFill>
                  <a:srgbClr val="384BEF"/>
                </a:solidFill>
                <a:latin typeface="Carter One" panose="03080802040405060005" pitchFamily="66" charset="77"/>
                <a:cs typeface="Poppins" pitchFamily="2" charset="77"/>
              </a:rPr>
              <a:t>EXCITED?</a:t>
            </a:r>
            <a:endParaRPr lang="en-US" sz="5400" b="1" dirty="0">
              <a:solidFill>
                <a:srgbClr val="384BEF"/>
              </a:solidFill>
              <a:latin typeface="Carter One" panose="03080802040405060005" pitchFamily="66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Motivating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HTML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Observation Any website corresponds to a finite set of elements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Such as headings, paragraphs, lists, links, buttons, images, video, audio, etc.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Nesting of HTML elements is also possible and helps styling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23 best small business website examples and designs in 2023">
            <a:extLst>
              <a:ext uri="{FF2B5EF4-FFF2-40B4-BE49-F238E27FC236}">
                <a16:creationId xmlns:a16="http://schemas.microsoft.com/office/drawing/2014/main" id="{9EBFD860-7A42-83A8-2DCC-88AD5612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7176"/>
            <a:ext cx="7141316" cy="3476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009D8-7D90-64E0-5EA7-2445687433E4}"/>
              </a:ext>
            </a:extLst>
          </p:cNvPr>
          <p:cNvSpPr txBox="1"/>
          <p:nvPr/>
        </p:nvSpPr>
        <p:spPr>
          <a:xfrm>
            <a:off x="8531264" y="3585555"/>
            <a:ext cx="3004113" cy="1015663"/>
          </a:xfrm>
          <a:prstGeom prst="rect">
            <a:avLst/>
          </a:prstGeom>
          <a:noFill/>
          <a:ln>
            <a:solidFill>
              <a:srgbClr val="384BE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384BEF"/>
                </a:solidFill>
                <a:latin typeface="Avenir Book" panose="02000503020000020003" pitchFamily="2" charset="0"/>
              </a:rPr>
              <a:t>What are the elements you can recognize in this page?</a:t>
            </a:r>
          </a:p>
        </p:txBody>
      </p:sp>
    </p:spTree>
    <p:extLst>
      <p:ext uri="{BB962C8B-B14F-4D97-AF65-F5344CB8AC3E}">
        <p14:creationId xmlns:p14="http://schemas.microsoft.com/office/powerpoint/2010/main" val="24961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Motivating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HTML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Observation Any website corresponds to a finite set of elements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Such as headings, paragraphs, lists, links, buttons, images, video, audio, etc.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009D8-7D90-64E0-5EA7-2445687433E4}"/>
              </a:ext>
            </a:extLst>
          </p:cNvPr>
          <p:cNvSpPr txBox="1"/>
          <p:nvPr/>
        </p:nvSpPr>
        <p:spPr>
          <a:xfrm>
            <a:off x="8768787" y="3985629"/>
            <a:ext cx="3004113" cy="1015663"/>
          </a:xfrm>
          <a:prstGeom prst="rect">
            <a:avLst/>
          </a:prstGeom>
          <a:noFill/>
          <a:ln>
            <a:solidFill>
              <a:srgbClr val="384BE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384BEF"/>
                </a:solidFill>
                <a:latin typeface="Avenir Book" panose="02000503020000020003" pitchFamily="2" charset="0"/>
              </a:rPr>
              <a:t>What are the elements you can recognize in this page?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C40BC-F32C-296A-8427-109A25F06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69" y="2644345"/>
            <a:ext cx="7520126" cy="3637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07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HTML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Basics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Any website element corresponds to an HTML tag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Generally takes the following form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500" i="1" dirty="0">
                <a:latin typeface="Poppins" pitchFamily="2" charset="77"/>
                <a:cs typeface="Poppins" pitchFamily="2" charset="77"/>
              </a:rPr>
              <a:t>&lt;</a:t>
            </a:r>
            <a:r>
              <a:rPr lang="en-US" sz="2500" i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tagname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i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attribute=value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&gt; </a:t>
            </a:r>
            <a:r>
              <a:rPr lang="en-US" sz="2500" i="1" dirty="0">
                <a:solidFill>
                  <a:srgbClr val="FF5056"/>
                </a:solidFill>
                <a:latin typeface="Poppins" pitchFamily="2" charset="77"/>
                <a:cs typeface="Poppins" pitchFamily="2" charset="77"/>
              </a:rPr>
              <a:t>element_content 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&lt;/</a:t>
            </a:r>
            <a:r>
              <a:rPr lang="en-US" sz="2500" i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tagname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&gt;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For example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500" i="1" dirty="0">
                <a:latin typeface="Poppins" pitchFamily="2" charset="77"/>
                <a:cs typeface="Poppins" pitchFamily="2" charset="77"/>
              </a:rPr>
              <a:t>&lt;</a:t>
            </a:r>
            <a:r>
              <a:rPr lang="en-US" sz="2500" i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h1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i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align="center"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&gt;</a:t>
            </a:r>
            <a:r>
              <a:rPr lang="en-US" sz="2500" i="1" dirty="0">
                <a:solidFill>
                  <a:srgbClr val="FF5056"/>
                </a:solidFill>
                <a:latin typeface="Poppins" pitchFamily="2" charset="77"/>
                <a:cs typeface="Poppins" pitchFamily="2" charset="77"/>
              </a:rPr>
              <a:t>Hello World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&lt;/</a:t>
            </a:r>
            <a:r>
              <a:rPr lang="en-US" sz="2500" i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h1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&gt;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Some elements are “void” (do not take any content) and take the form of self-closing tag</a:t>
            </a:r>
          </a:p>
          <a:p>
            <a:pPr lvl="1">
              <a:lnSpc>
                <a:spcPct val="15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For example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500" i="1" dirty="0">
                <a:latin typeface="Poppins" pitchFamily="2" charset="77"/>
                <a:cs typeface="Poppins" pitchFamily="2" charset="77"/>
              </a:rPr>
              <a:t>&lt;img </a:t>
            </a:r>
            <a:r>
              <a:rPr lang="en-US" sz="2500" i="1" dirty="0">
                <a:solidFill>
                  <a:srgbClr val="9259A3"/>
                </a:solidFill>
                <a:latin typeface="Poppins" pitchFamily="2" charset="77"/>
                <a:cs typeface="Poppins" pitchFamily="2" charset="77"/>
              </a:rPr>
              <a:t>src=”./cat.jpg" alt="Cute Cat” </a:t>
            </a:r>
            <a:r>
              <a:rPr lang="en-US" sz="2500" i="1" dirty="0">
                <a:latin typeface="Poppins" pitchFamily="2" charset="77"/>
                <a:cs typeface="Poppins" pitchFamily="2" charset="77"/>
              </a:rPr>
              <a:t>/&gt;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HTML tags are not case-sensitive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Coding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Setup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247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Download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Install the Live Server Extension and VSCode Browser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Make a folder for your website and some HTML files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Click ”Go Live” at the bottom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Put the Browser Side-by-side with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Write your HTML files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24" descr="Blue HTML icon (png logo symbol)">
            <a:extLst>
              <a:ext uri="{FF2B5EF4-FFF2-40B4-BE49-F238E27FC236}">
                <a16:creationId xmlns:a16="http://schemas.microsoft.com/office/drawing/2014/main" id="{DF2B610E-9072-76A3-2350-47D6F4273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Download </a:t>
            </a:r>
            <a:r>
              <a:rPr lang="en" b="1" dirty="0" err="1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VSCode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247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Download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Install the Live Server Extension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Make a folder for your website and some HTML files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Click ”Go Live” at the bottom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Put the Browser Side-by-side with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Write your HTML files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91EFB-C30E-CEAE-E66C-95B9E40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0" y="1445565"/>
            <a:ext cx="9518090" cy="526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4" descr="Blue HTML icon (png logo symbol)">
            <a:extLst>
              <a:ext uri="{FF2B5EF4-FFF2-40B4-BE49-F238E27FC236}">
                <a16:creationId xmlns:a16="http://schemas.microsoft.com/office/drawing/2014/main" id="{CB929D1E-CFA1-C984-57E7-BFD535196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8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VSCode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is just a Code Editor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247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Download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Install the Live Server Extension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Make a folder for your website and some HTML files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Click ”Go Live” at the bottom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Put the Browser Side-by-side with VSCode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Poppins SemiBold" pitchFamily="2" charset="77"/>
                <a:cs typeface="Poppins SemiBold" pitchFamily="2" charset="77"/>
              </a:rPr>
              <a:t>Write your HTML files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B827-4A0A-BFEF-46BA-86E58522F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6" y="1581412"/>
            <a:ext cx="10515600" cy="4971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2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Install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Live Server &amp; Browser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76254-D80C-D4D6-5547-22A55C160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47920"/>
            <a:ext cx="10977128" cy="381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ACAB29-7093-5799-D166-F7D647E1CBA3}"/>
              </a:ext>
            </a:extLst>
          </p:cNvPr>
          <p:cNvSpPr/>
          <p:nvPr/>
        </p:nvSpPr>
        <p:spPr>
          <a:xfrm>
            <a:off x="5913107" y="3300878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1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Install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Live Server &amp; Browser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8256-C057-F386-CAF7-E9C7336F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4" y="1837897"/>
            <a:ext cx="11004811" cy="3821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45DF0A-BEDC-ECC3-B70C-CF35D36022D2}"/>
              </a:ext>
            </a:extLst>
          </p:cNvPr>
          <p:cNvSpPr/>
          <p:nvPr/>
        </p:nvSpPr>
        <p:spPr>
          <a:xfrm>
            <a:off x="3832747" y="3222561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2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607"/>
            <a:ext cx="10515600" cy="42224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CTRL+O then select the created folder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AAB7-4072-3288-5EC2-12E2E7E31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62" y="1915305"/>
            <a:ext cx="9407721" cy="477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98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389"/>
            <a:ext cx="10515600" cy="422247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2. Right-click in the EXPLORER area and create a new file “</a:t>
            </a:r>
            <a:r>
              <a:rPr lang="en-US" sz="2000" b="1" dirty="0" err="1">
                <a:latin typeface="Poppins SemiBold" pitchFamily="2" charset="77"/>
                <a:cs typeface="Poppins SemiBold" pitchFamily="2" charset="77"/>
              </a:rPr>
              <a:t>Home.html</a:t>
            </a: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4232B-1040-A8AA-44E0-B9AA4671D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82" y="1829740"/>
            <a:ext cx="9607631" cy="4877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15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Guidelines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57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This is much easier than C++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This is an official training</a:t>
            </a:r>
          </a:p>
          <a:p>
            <a:pPr lvl="1">
              <a:lnSpc>
                <a:spcPct val="200000"/>
              </a:lnSpc>
              <a:buFont typeface="System Font Regular"/>
              <a:buChar char="→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Attendance is a proof you participated in the training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In-session tasks, weekly projects and final project are all graded</a:t>
            </a:r>
          </a:p>
          <a:p>
            <a:pPr lvl="1">
              <a:lnSpc>
                <a:spcPct val="200000"/>
              </a:lnSpc>
              <a:buFont typeface="System Font Regular"/>
              <a:buChar char="→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Exceptional students do deserve small gifts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Never hesitate to ask questions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Your feedback is always welcome and valued</a:t>
            </a:r>
          </a:p>
        </p:txBody>
      </p:sp>
      <p:pic>
        <p:nvPicPr>
          <p:cNvPr id="4" name="Picture 32" descr="World wide web Basic Rounded Flat icon">
            <a:extLst>
              <a:ext uri="{FF2B5EF4-FFF2-40B4-BE49-F238E27FC236}">
                <a16:creationId xmlns:a16="http://schemas.microsoft.com/office/drawing/2014/main" id="{043D7F83-5255-7FFE-CB85-EEB418F7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5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61"/>
            <a:ext cx="10515600" cy="422247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3. Create more HTML files as needed for your website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67CBA-449F-481E-D604-AD94C1438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80" y="1947921"/>
            <a:ext cx="9500756" cy="482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732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61"/>
            <a:ext cx="10515600" cy="422247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4. Fill Content in HTML files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CF860-95A2-9E77-62E0-2425D5CCE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36" y="1947921"/>
            <a:ext cx="9355282" cy="474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004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61"/>
            <a:ext cx="10515600" cy="422247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5. Click ”Go Live” at the bottom and copy the link it opens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b="1" dirty="0">
              <a:latin typeface="Poppins SemiBold" pitchFamily="2" charset="77"/>
              <a:cs typeface="Poppins SemiBold" pitchFamily="2" charset="7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000" b="1" dirty="0">
              <a:latin typeface="Poppins SemiBold" pitchFamily="2" charset="77"/>
              <a:cs typeface="Poppins SemiBold" pitchFamily="2" charset="7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6. Click on VS Browser and paste the link there</a:t>
            </a: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4EB08-9C67-5F3C-7ABD-3609D3497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486"/>
          <a:stretch/>
        </p:blipFill>
        <p:spPr>
          <a:xfrm>
            <a:off x="925284" y="3907670"/>
            <a:ext cx="10487973" cy="241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DEFE6-965E-C43E-2F8F-B9FB5237A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84" y="2027148"/>
            <a:ext cx="10530634" cy="1016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85E229B-8E4F-ED16-83FF-0BBCBB1FF3A7}"/>
              </a:ext>
            </a:extLst>
          </p:cNvPr>
          <p:cNvSpPr/>
          <p:nvPr/>
        </p:nvSpPr>
        <p:spPr>
          <a:xfrm>
            <a:off x="9957460" y="2839068"/>
            <a:ext cx="623454" cy="20457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0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Make a Website Folder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7761"/>
            <a:ext cx="11173691" cy="293855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sz="2000" b="1" dirty="0">
              <a:latin typeface="Poppins SemiBold" pitchFamily="2" charset="77"/>
              <a:cs typeface="Poppins SemiBold" pitchFamily="2" charset="77"/>
            </a:endParaRPr>
          </a:p>
          <a:p>
            <a:pPr marL="0" indent="0"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7. Now modifications to the code render in the browser at </a:t>
            </a:r>
            <a:r>
              <a:rPr lang="en-US" sz="2000" b="1" dirty="0">
                <a:latin typeface="Poppins SemiBold" pitchFamily="2" charset="77"/>
                <a:cs typeface="Poppins SemiBold" pitchFamily="2" charset="77"/>
                <a:hlinkClick r:id="rId3"/>
              </a:rPr>
              <a:t>http://127.0.0.1:5500/Home.html</a:t>
            </a:r>
            <a:endParaRPr lang="en-US" sz="2000" b="1" dirty="0">
              <a:latin typeface="Poppins SemiBold" pitchFamily="2" charset="77"/>
              <a:cs typeface="Poppins SemiBold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Poppins SemiBold" pitchFamily="2" charset="77"/>
                <a:cs typeface="Poppins SemiBold" pitchFamily="2" charset="77"/>
              </a:rPr>
              <a:t>8. An index to all pages in the folder can be found in </a:t>
            </a:r>
            <a:r>
              <a:rPr lang="en-US" sz="2000" b="1" dirty="0">
                <a:latin typeface="Poppins SemiBold" pitchFamily="2" charset="77"/>
                <a:cs typeface="Poppins SemiBold" pitchFamily="2" charset="77"/>
                <a:hlinkClick r:id="rId3"/>
              </a:rPr>
              <a:t>http://127.0.0.1:5500/</a:t>
            </a:r>
            <a:endParaRPr lang="en-US" sz="2000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628410-BF9D-7FFA-15AE-CCF3C7FCE2D4}"/>
              </a:ext>
            </a:extLst>
          </p:cNvPr>
          <p:cNvSpPr/>
          <p:nvPr/>
        </p:nvSpPr>
        <p:spPr>
          <a:xfrm>
            <a:off x="6096000" y="2756263"/>
            <a:ext cx="827314" cy="2873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B1F7-5DED-3293-BF20-A4DDAA9467EF}"/>
              </a:ext>
            </a:extLst>
          </p:cNvPr>
          <p:cNvSpPr/>
          <p:nvPr/>
        </p:nvSpPr>
        <p:spPr>
          <a:xfrm>
            <a:off x="9860974" y="3273137"/>
            <a:ext cx="623454" cy="20457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6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Hello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World in 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HTML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&lt;!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DOCTYPE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1F900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F3E4E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F900"/>
                </a:solidFill>
                <a:latin typeface="Menlo" panose="020B0609030804020204" pitchFamily="49" charset="0"/>
              </a:rPr>
              <a:t>lang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FFFF00"/>
                </a:solidFill>
                <a:latin typeface="Menlo" panose="020B0609030804020204" pitchFamily="49" charset="0"/>
              </a:rPr>
              <a:t>"en"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&gt;My First Page&lt;/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&gt;Hello World&lt;/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&gt;Hi there&lt;/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F8F8F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3B0D17-F931-8225-74B1-94684CBC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55" y="3190590"/>
            <a:ext cx="4785012" cy="3398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8882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Hello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World in 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HTML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8F8F0"/>
                </a:solidFill>
                <a:latin typeface="Poppins" pitchFamily="2" charset="77"/>
                <a:cs typeface="Poppins" pitchFamily="2" charset="77"/>
              </a:rPr>
              <a:t>Structure of any page is hence</a:t>
            </a:r>
          </a:p>
          <a:p>
            <a:pPr marL="0" indent="0">
              <a:buNone/>
            </a:pPr>
            <a:endParaRPr lang="en-US" sz="2200" dirty="0">
              <a:solidFill>
                <a:srgbClr val="F8F8F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8F8F0"/>
                </a:solidFill>
                <a:latin typeface="Menlo" panose="020B0609030804020204" pitchFamily="49" charset="0"/>
              </a:rPr>
              <a:t>	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4AB942-BD10-6C90-0BE3-03362D2B5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3584359"/>
              </p:ext>
            </p:extLst>
          </p:nvPr>
        </p:nvGraphicFramePr>
        <p:xfrm>
          <a:off x="2240963" y="2386026"/>
          <a:ext cx="6644167" cy="365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749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HTML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 Head Tag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8F8F0"/>
                </a:solidFill>
                <a:latin typeface="Poppins" pitchFamily="2" charset="77"/>
                <a:cs typeface="Poppins" pitchFamily="2" charset="77"/>
              </a:rPr>
              <a:t>Generally,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meta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charset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"UTF-8"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meta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"keywords"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content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"Pets, Cats and Dogs"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meta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"description"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content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"Free Kitties"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&gt;A Meaningful Page Title&lt;/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link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rel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"icon"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type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"image/x-icon"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href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”imgur.com/abc"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			...</a:t>
            </a:r>
            <a:endParaRPr lang="en-US" sz="2400" dirty="0">
              <a:solidFill>
                <a:srgbClr val="F8F8F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link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rel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"stylesheet"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href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FFD945"/>
                </a:solidFill>
                <a:latin typeface="Menlo" panose="020B0609030804020204" pitchFamily="49" charset="0"/>
              </a:rPr>
              <a:t>"mystyle.css"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endParaRPr lang="en-US" sz="2200" dirty="0">
              <a:solidFill>
                <a:srgbClr val="F8F8F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8F8F0"/>
                </a:solidFill>
                <a:latin typeface="Menlo" panose="020B0609030804020204" pitchFamily="49" charset="0"/>
              </a:rPr>
              <a:t>	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0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HTML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CONTENT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&amp; 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STRUCTURE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3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&gt;content&lt;/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&gt;...&lt;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h6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&gt;content&lt;/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h6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&gt;: Headings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&gt;content&lt;/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&gt;: Paragraph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br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/&gt;: New Line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hr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/&gt;: New Line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&gt;HTML&lt;/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&gt;: Wraps HTML for easier styling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span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&gt;CONTENT&lt;/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span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&gt;: Wraps text for easier styling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HTML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Headings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&lt;!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DOCTYPE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1F900"/>
                </a:solidFill>
                <a:latin typeface="Menlo" panose="020B0609030804020204" pitchFamily="49" charset="0"/>
              </a:rPr>
              <a:t>html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1&lt;/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h2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2&lt;/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h2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h3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3&lt;/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h3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h4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4&lt;/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h4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h5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5&lt;/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h5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h6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&gt;Heading 6&lt;/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h6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sz="2400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331CB-A1DF-D535-B762-861DF183E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756779"/>
            <a:ext cx="4800600" cy="445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671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Hello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World in </a:t>
            </a:r>
            <a:r>
              <a:rPr lang="en" b="1" dirty="0">
                <a:solidFill>
                  <a:srgbClr val="38C3FF"/>
                </a:solidFill>
                <a:latin typeface="Poppins" pitchFamily="2" charset="77"/>
                <a:cs typeface="Poppins" pitchFamily="2" charset="77"/>
              </a:rPr>
              <a:t>HTML</a:t>
            </a:r>
            <a:endParaRPr lang="en-US" b="1" dirty="0">
              <a:solidFill>
                <a:srgbClr val="38C3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83A2C-9E20-9739-1440-314E56D0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384"/>
            <a:ext cx="10515600" cy="5014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&lt;!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DOCTYPE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1F900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F900"/>
                </a:solidFill>
                <a:latin typeface="Menlo" panose="020B0609030804020204" pitchFamily="49" charset="0"/>
              </a:rPr>
              <a:t>lang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FFFF00"/>
                </a:solidFill>
                <a:latin typeface="Menlo" panose="020B0609030804020204" pitchFamily="49" charset="0"/>
              </a:rPr>
              <a:t>"en"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&gt;My First Page&lt;/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title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head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&gt;Hello World&lt;/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	&lt;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&gt;Hi there&lt;/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	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FF3F4F"/>
                </a:solidFill>
                <a:latin typeface="Menlo" panose="020B0609030804020204" pitchFamily="49" charset="0"/>
              </a:rPr>
              <a:t>html</a:t>
            </a:r>
            <a:r>
              <a:rPr lang="en-US" dirty="0">
                <a:solidFill>
                  <a:srgbClr val="F8F8F0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F8F8F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7BF6E6AE-815D-67F1-6670-0ACC6EBA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lue HTML icon (png logo symbol)">
            <a:extLst>
              <a:ext uri="{FF2B5EF4-FFF2-40B4-BE49-F238E27FC236}">
                <a16:creationId xmlns:a16="http://schemas.microsoft.com/office/drawing/2014/main" id="{BD631E72-927A-F5FF-11B8-BCFC0928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10580914" y="107892"/>
            <a:ext cx="1611086" cy="14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3B0D17-F931-8225-74B1-94684CBC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55" y="3190590"/>
            <a:ext cx="4785012" cy="3398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395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1: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Design the UX for the website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ireframe">
            <a:extLst>
              <a:ext uri="{FF2B5EF4-FFF2-40B4-BE49-F238E27FC236}">
                <a16:creationId xmlns:a16="http://schemas.microsoft.com/office/drawing/2014/main" id="{9B348277-F912-3351-9EBF-09F3EF1F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10" y="2041094"/>
            <a:ext cx="6122683" cy="45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24" descr="Blue HTML icon (png logo symbol)">
            <a:extLst>
              <a:ext uri="{FF2B5EF4-FFF2-40B4-BE49-F238E27FC236}">
                <a16:creationId xmlns:a16="http://schemas.microsoft.com/office/drawing/2014/main" id="{13274C94-E648-6052-5AA5-0DFFFA1E5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9593061" y="2416875"/>
            <a:ext cx="2598939" cy="2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Blue HTML icon (png logo symbol)">
            <a:extLst>
              <a:ext uri="{FF2B5EF4-FFF2-40B4-BE49-F238E27FC236}">
                <a16:creationId xmlns:a16="http://schemas.microsoft.com/office/drawing/2014/main" id="{5CD546AA-9D42-EBD2-BA98-1B4DFFAAC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-370633" y="2416875"/>
            <a:ext cx="2598938" cy="2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2: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Design the UI for the website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26 Best UX/UI Design Inspiration Sites in 2022">
            <a:extLst>
              <a:ext uri="{FF2B5EF4-FFF2-40B4-BE49-F238E27FC236}">
                <a16:creationId xmlns:a16="http://schemas.microsoft.com/office/drawing/2014/main" id="{008AD03C-6C61-33D8-7A8E-BD6DA4DC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02" y="1982934"/>
            <a:ext cx="6613291" cy="423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105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2: Design the UI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3: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Front-end Development</a:t>
            </a: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ML, CSS &amp; JS :: Juicy Media">
            <a:extLst>
              <a:ext uri="{FF2B5EF4-FFF2-40B4-BE49-F238E27FC236}">
                <a16:creationId xmlns:a16="http://schemas.microsoft.com/office/drawing/2014/main" id="{D19F5F21-E41A-B925-B08C-DA0514A9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219" y="1690688"/>
            <a:ext cx="6904781" cy="26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2: Design the UI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Front-end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3: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API + Back-end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xtreme Programming: What Is It Exactly? | Amoeboids">
            <a:extLst>
              <a:ext uri="{FF2B5EF4-FFF2-40B4-BE49-F238E27FC236}">
                <a16:creationId xmlns:a16="http://schemas.microsoft.com/office/drawing/2014/main" id="{6318D30C-CDA9-0D01-65F3-6B3FC6C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68" y="1944412"/>
            <a:ext cx="4729655" cy="3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Building 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a</a:t>
            </a:r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Website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40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1: Design the UX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2: Design the UI for the website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Front-end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Step 3: API + Back-end Development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r>
              <a:rPr lang="en-US" sz="1700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Step 4: 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Integrate backend and front-end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⬢"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32" descr="World wide web Basic Rounded Flat icon">
            <a:extLst>
              <a:ext uri="{FF2B5EF4-FFF2-40B4-BE49-F238E27FC236}">
                <a16:creationId xmlns:a16="http://schemas.microsoft.com/office/drawing/2014/main" id="{1D548A0C-E98A-0458-44F7-4343281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29" y="264224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ntegration - Free business and finance icons">
            <a:extLst>
              <a:ext uri="{FF2B5EF4-FFF2-40B4-BE49-F238E27FC236}">
                <a16:creationId xmlns:a16="http://schemas.microsoft.com/office/drawing/2014/main" id="{397731E7-73D5-5539-CC3D-2E65C477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99" y="2123088"/>
            <a:ext cx="3358931" cy="33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4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2092</Words>
  <Application>Microsoft Macintosh PowerPoint</Application>
  <PresentationFormat>Widescreen</PresentationFormat>
  <Paragraphs>372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Apple Symbols</vt:lpstr>
      <vt:lpstr>Arial</vt:lpstr>
      <vt:lpstr>Avenir Book</vt:lpstr>
      <vt:lpstr>Calibri</vt:lpstr>
      <vt:lpstr>Calibri Light</vt:lpstr>
      <vt:lpstr>Carter One</vt:lpstr>
      <vt:lpstr>Menlo</vt:lpstr>
      <vt:lpstr>Montserrat</vt:lpstr>
      <vt:lpstr>Poppins</vt:lpstr>
      <vt:lpstr>Poppins SemiBold</vt:lpstr>
      <vt:lpstr>System Font Regular</vt:lpstr>
      <vt:lpstr>Office Theme</vt:lpstr>
      <vt:lpstr>Web Development Session 1</vt:lpstr>
      <vt:lpstr>Up for Today</vt:lpstr>
      <vt:lpstr>Motivation</vt:lpstr>
      <vt:lpstr>Guidelines</vt:lpstr>
      <vt:lpstr>Building  a Website</vt:lpstr>
      <vt:lpstr>Building  a Website</vt:lpstr>
      <vt:lpstr>Building  a Website</vt:lpstr>
      <vt:lpstr>Building  a Website</vt:lpstr>
      <vt:lpstr>Building  a Website</vt:lpstr>
      <vt:lpstr>Building  a Website</vt:lpstr>
      <vt:lpstr>Building  a Website</vt:lpstr>
      <vt:lpstr>Building  a Website</vt:lpstr>
      <vt:lpstr>Building  a Website: Roles</vt:lpstr>
      <vt:lpstr>BRAIN TEASER</vt:lpstr>
      <vt:lpstr>Web Programming Languages</vt:lpstr>
      <vt:lpstr>Web Programming Languages</vt:lpstr>
      <vt:lpstr>Web Programming Languages</vt:lpstr>
      <vt:lpstr>Web Programming Languages</vt:lpstr>
      <vt:lpstr>Web Programming Languages</vt:lpstr>
      <vt:lpstr>Web Programming Languages</vt:lpstr>
      <vt:lpstr>Web Programming Languages</vt:lpstr>
      <vt:lpstr>How the Internet Works</vt:lpstr>
      <vt:lpstr>How the Internet Works</vt:lpstr>
      <vt:lpstr>Web Programming Languages</vt:lpstr>
      <vt:lpstr>Web Programming Languages</vt:lpstr>
      <vt:lpstr>Web Programming Languages</vt:lpstr>
      <vt:lpstr>Web Programming Languages</vt:lpstr>
      <vt:lpstr>So Far</vt:lpstr>
      <vt:lpstr>Course Timeline</vt:lpstr>
      <vt:lpstr>Motivating HTML</vt:lpstr>
      <vt:lpstr>Motivating HTML</vt:lpstr>
      <vt:lpstr>HTML Basics</vt:lpstr>
      <vt:lpstr>Coding Setup</vt:lpstr>
      <vt:lpstr>Download VSCode</vt:lpstr>
      <vt:lpstr>VSCode is just a Code Editor</vt:lpstr>
      <vt:lpstr>Install Live Server &amp; Browser</vt:lpstr>
      <vt:lpstr>Install Live Server &amp; Browser</vt:lpstr>
      <vt:lpstr>Make a Website Folder</vt:lpstr>
      <vt:lpstr>Make a Website Folder</vt:lpstr>
      <vt:lpstr>Make a Website Folder</vt:lpstr>
      <vt:lpstr>Make a Website Folder</vt:lpstr>
      <vt:lpstr>Make a Website Folder</vt:lpstr>
      <vt:lpstr>Make a Website Folder</vt:lpstr>
      <vt:lpstr>Hello World in HTML</vt:lpstr>
      <vt:lpstr>Hello World in HTML</vt:lpstr>
      <vt:lpstr>HTML Head Tag</vt:lpstr>
      <vt:lpstr>HTML CONTENT &amp; STRUCTURE</vt:lpstr>
      <vt:lpstr>HTML Headings</vt:lpstr>
      <vt:lpstr>Hello World in HTML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Abdelghany</cp:lastModifiedBy>
  <cp:revision>63</cp:revision>
  <dcterms:created xsi:type="dcterms:W3CDTF">2023-04-27T21:19:03Z</dcterms:created>
  <dcterms:modified xsi:type="dcterms:W3CDTF">2023-07-23T13:42:07Z</dcterms:modified>
</cp:coreProperties>
</file>